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jpeg"/>
  <Override PartName="/ppt/media/image9.jpg" ContentType="image/jpeg"/>
  <Override PartName="/ppt/media/image10.jpg" ContentType="image/jpeg"/>
  <Override PartName="/ppt/media/image11.jpg" ContentType="image/jpeg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80" r:id="rId6"/>
    <p:sldId id="281" r:id="rId7"/>
    <p:sldId id="268" r:id="rId8"/>
    <p:sldId id="272" r:id="rId9"/>
    <p:sldId id="276" r:id="rId10"/>
    <p:sldId id="277" r:id="rId11"/>
    <p:sldId id="278" r:id="rId12"/>
    <p:sldId id="287" r:id="rId13"/>
    <p:sldId id="262" r:id="rId14"/>
    <p:sldId id="282" r:id="rId15"/>
    <p:sldId id="283" r:id="rId16"/>
    <p:sldId id="284" r:id="rId17"/>
    <p:sldId id="285" r:id="rId18"/>
    <p:sldId id="286" r:id="rId19"/>
    <p:sldId id="263" r:id="rId20"/>
    <p:sldId id="288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894CF-55D8-8D64-9DA5-21C50B393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B7B9C-4583-85AB-8A97-92AF8C326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3E7CA-7483-81BE-7E6B-8F2EA2299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E3BAC-2441-EFAC-F3CD-9AF4AEC2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49668-7644-6213-0CED-6BD3B202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7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D3653-6C3D-0983-736C-B1A19711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1BB15-F3EC-25ED-52EB-2EF2486CA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17A3E-6271-42AB-011D-363F8BBC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E7EE0-9312-D5C1-CF4E-41788BCC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31010-4703-5FFC-086D-F05F24FB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D5074A-121E-F2CB-4903-AD489E8A8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CAF55-3FB3-0DF2-0D64-88ADFB43B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BD349-30B5-DA14-BBB5-ECE48092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E285A-AEE6-9C01-1F2B-7D506A85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7501B-2F2C-49AB-F91E-23D4840D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1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FDC3-04C6-8ACD-0593-BB052B2A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F4EE-5180-29A1-10AE-1FFF0D246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25B4D-49EE-9468-092E-611F0D50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A72C1-0520-E9CE-66EF-CDCAF1C4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79E29-199A-110E-0170-E799EBD3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6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DB60-1C37-24AC-EC39-6E8B4FE9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6048C-FC4D-6A7B-D9D3-BC175AC14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771B0-12E1-4424-D612-F317B516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0698E-2D69-6A84-8C0C-AD5925A7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85B85-9B44-D9BD-9C61-ADD722DC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CE774-77D8-F063-7667-7B107CDA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754C-33CC-C127-88D1-5431AE559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09AA8-A07A-9AE9-D57C-05A681BF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E278A-3DA9-430D-59A7-1E7DF26C0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9976B-E48F-0820-7542-642B028C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FFD92-11C5-1827-A8BB-BC512200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9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BF48-0DAC-C0E8-C7DE-042BFE0A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ADAB7-8F14-DB3F-46D7-4C81CB708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CDB1D-FECF-D512-9686-5803C47EF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F4115-0FE7-3157-2934-684B89180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8A8F2-8315-9F73-E282-F3C411582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3927CA-E191-683A-39F5-8D67A56A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A27FDB-A693-1B8C-A0FF-C7F2A376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3B3DFF-B67D-BECF-36EC-EA18B4B22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4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0018-6DAC-2115-D4EA-CE763C15F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890FC-397B-8579-51A2-640424023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F4A4D-7D82-0515-92EF-747EFE24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09ADD-7164-175C-AE81-5A7D4DB8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0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5FB4B4-F11F-B25A-6DA2-11591E4F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D373B-D3B5-A3AC-9332-D3DEED6A3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FA781-A4E1-2CC4-6EE5-B270B354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2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E681-FFDC-881B-0322-99865DD9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AD6E-CB8C-BA75-542C-E9FED6669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9987B-895C-29C5-A3F8-A03AEB929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F48-92F7-C82A-BB2A-1A06BFB7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EC330-0008-1117-CAC5-07EE44866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EA0D9-3AB7-200A-A012-0E1FB588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84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FF21-A9FB-0FC3-4FDD-60E6C7B8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74958-75C1-1AD2-49C0-678ABE7BA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93E71-3A0F-32D9-CF09-CBCFF37A9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1DA67-EF88-76C9-2F6E-33A140772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14906-BF72-D256-333E-71CE3007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8FA0C-B012-013B-841A-4207E4A6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08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F914A-4027-8100-4959-5BF7E4AF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7BC57-1642-462B-7D8D-5CE182D34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E4091-2761-CB18-360D-94C6D0603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01B24-2CC9-4734-8F7A-0F5E1D33BAD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9893A-5796-9974-3832-AE9ACF428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E7683-1A57-5A75-7D6F-4AAEFF895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4B416-6516-4119-AF48-9FF615F1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5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7EF0F-9A6C-A8B6-D99C-447589FE6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10"/>
          <a:stretch/>
        </p:blipFill>
        <p:spPr>
          <a:xfrm>
            <a:off x="0" y="1877354"/>
            <a:ext cx="4014651" cy="3458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812DB-D587-87E9-6D58-7D46DA678CDE}"/>
              </a:ext>
            </a:extLst>
          </p:cNvPr>
          <p:cNvSpPr txBox="1"/>
          <p:nvPr/>
        </p:nvSpPr>
        <p:spPr>
          <a:xfrm>
            <a:off x="4995351" y="1314916"/>
            <a:ext cx="4813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Báo cáo Công nghệ iot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2E8FD5B8-66D0-479F-CD35-B5A138314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3533" y="2337059"/>
            <a:ext cx="7556950" cy="16927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5200" b="1">
                <a:solidFill>
                  <a:srgbClr val="122647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HỆ THỐNG QUẢN LÝ CHO THUÊ XE</a:t>
            </a:r>
            <a:endParaRPr lang="en-US" altLang="en-US" sz="5200" b="1" dirty="0">
              <a:solidFill>
                <a:srgbClr val="122647"/>
              </a:solidFill>
              <a:effectLst>
                <a:outerShdw blurRad="63500" dist="635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56B34-BA71-92CC-1808-EF631B257EC4}"/>
              </a:ext>
            </a:extLst>
          </p:cNvPr>
          <p:cNvSpPr/>
          <p:nvPr/>
        </p:nvSpPr>
        <p:spPr>
          <a:xfrm>
            <a:off x="5885281" y="2022802"/>
            <a:ext cx="3033454" cy="56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7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8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712178" y="345122"/>
            <a:ext cx="2779960" cy="865369"/>
            <a:chOff x="2809156" y="1637722"/>
            <a:chExt cx="2945277" cy="92688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09156" y="1637722"/>
              <a:ext cx="2945277" cy="926882"/>
            </a:xfrm>
            <a:custGeom>
              <a:avLst/>
              <a:gdLst>
                <a:gd name="connsiteX0" fmla="*/ 0 w 1106026"/>
                <a:gd name="connsiteY0" fmla="*/ 553014 h 1106027"/>
                <a:gd name="connsiteX1" fmla="*/ 553013 w 1106026"/>
                <a:gd name="connsiteY1" fmla="*/ 0 h 1106027"/>
                <a:gd name="connsiteX2" fmla="*/ 1106026 w 1106026"/>
                <a:gd name="connsiteY2" fmla="*/ 553014 h 1106027"/>
                <a:gd name="connsiteX3" fmla="*/ 553013 w 1106026"/>
                <a:gd name="connsiteY3" fmla="*/ 1106028 h 1106027"/>
                <a:gd name="connsiteX4" fmla="*/ 0 w 1106026"/>
                <a:gd name="connsiteY4" fmla="*/ 553014 h 1106027"/>
                <a:gd name="connsiteX0" fmla="*/ 49897 w 1155923"/>
                <a:gd name="connsiteY0" fmla="*/ 588183 h 1141197"/>
                <a:gd name="connsiteX1" fmla="*/ 233633 w 1155923"/>
                <a:gd name="connsiteY1" fmla="*/ 0 h 1141197"/>
                <a:gd name="connsiteX2" fmla="*/ 1155923 w 1155923"/>
                <a:gd name="connsiteY2" fmla="*/ 588183 h 1141197"/>
                <a:gd name="connsiteX3" fmla="*/ 602910 w 1155923"/>
                <a:gd name="connsiteY3" fmla="*/ 1141197 h 1141197"/>
                <a:gd name="connsiteX4" fmla="*/ 49897 w 1155923"/>
                <a:gd name="connsiteY4" fmla="*/ 588183 h 1141197"/>
                <a:gd name="connsiteX0" fmla="*/ 146769 w 3559752"/>
                <a:gd name="connsiteY0" fmla="*/ 627137 h 1180151"/>
                <a:gd name="connsiteX1" fmla="*/ 330505 w 3559752"/>
                <a:gd name="connsiteY1" fmla="*/ 38954 h 1180151"/>
                <a:gd name="connsiteX2" fmla="*/ 3552565 w 3559752"/>
                <a:gd name="connsiteY2" fmla="*/ 118286 h 1180151"/>
                <a:gd name="connsiteX3" fmla="*/ 1252795 w 3559752"/>
                <a:gd name="connsiteY3" fmla="*/ 627137 h 1180151"/>
                <a:gd name="connsiteX4" fmla="*/ 699782 w 3559752"/>
                <a:gd name="connsiteY4" fmla="*/ 1180151 h 1180151"/>
                <a:gd name="connsiteX5" fmla="*/ 146769 w 3559752"/>
                <a:gd name="connsiteY5" fmla="*/ 627137 h 1180151"/>
                <a:gd name="connsiteX0" fmla="*/ 78320 w 3649564"/>
                <a:gd name="connsiteY0" fmla="*/ 1174846 h 1299695"/>
                <a:gd name="connsiteX1" fmla="*/ 420317 w 3649564"/>
                <a:gd name="connsiteY1" fmla="*/ 76709 h 1299695"/>
                <a:gd name="connsiteX2" fmla="*/ 3642377 w 3649564"/>
                <a:gd name="connsiteY2" fmla="*/ 156041 h 1299695"/>
                <a:gd name="connsiteX3" fmla="*/ 1342607 w 3649564"/>
                <a:gd name="connsiteY3" fmla="*/ 664892 h 1299695"/>
                <a:gd name="connsiteX4" fmla="*/ 789594 w 3649564"/>
                <a:gd name="connsiteY4" fmla="*/ 1217906 h 1299695"/>
                <a:gd name="connsiteX5" fmla="*/ 78320 w 3649564"/>
                <a:gd name="connsiteY5" fmla="*/ 1174846 h 1299695"/>
                <a:gd name="connsiteX0" fmla="*/ 281585 w 3852829"/>
                <a:gd name="connsiteY0" fmla="*/ 1174846 h 1295044"/>
                <a:gd name="connsiteX1" fmla="*/ 623582 w 3852829"/>
                <a:gd name="connsiteY1" fmla="*/ 76709 h 1295044"/>
                <a:gd name="connsiteX2" fmla="*/ 3845642 w 3852829"/>
                <a:gd name="connsiteY2" fmla="*/ 156041 h 1295044"/>
                <a:gd name="connsiteX3" fmla="*/ 1545872 w 3852829"/>
                <a:gd name="connsiteY3" fmla="*/ 664892 h 1295044"/>
                <a:gd name="connsiteX4" fmla="*/ 3806399 w 3852829"/>
                <a:gd name="connsiteY4" fmla="*/ 1209114 h 1295044"/>
                <a:gd name="connsiteX5" fmla="*/ 281585 w 3852829"/>
                <a:gd name="connsiteY5" fmla="*/ 1174846 h 1295044"/>
                <a:gd name="connsiteX0" fmla="*/ 281585 w 4032806"/>
                <a:gd name="connsiteY0" fmla="*/ 1174846 h 1296073"/>
                <a:gd name="connsiteX1" fmla="*/ 623582 w 4032806"/>
                <a:gd name="connsiteY1" fmla="*/ 76709 h 1296073"/>
                <a:gd name="connsiteX2" fmla="*/ 3845642 w 4032806"/>
                <a:gd name="connsiteY2" fmla="*/ 156041 h 1296073"/>
                <a:gd name="connsiteX3" fmla="*/ 3752743 w 4032806"/>
                <a:gd name="connsiteY3" fmla="*/ 647308 h 1296073"/>
                <a:gd name="connsiteX4" fmla="*/ 3806399 w 4032806"/>
                <a:gd name="connsiteY4" fmla="*/ 1209114 h 1296073"/>
                <a:gd name="connsiteX5" fmla="*/ 281585 w 4032806"/>
                <a:gd name="connsiteY5" fmla="*/ 1174846 h 129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806" h="1296073">
                  <a:moveTo>
                    <a:pt x="281585" y="1174846"/>
                  </a:moveTo>
                  <a:cubicBezTo>
                    <a:pt x="-248884" y="986112"/>
                    <a:pt x="29573" y="246510"/>
                    <a:pt x="623582" y="76709"/>
                  </a:cubicBezTo>
                  <a:cubicBezTo>
                    <a:pt x="1217591" y="-93092"/>
                    <a:pt x="3691927" y="58011"/>
                    <a:pt x="3845642" y="156041"/>
                  </a:cubicBezTo>
                  <a:cubicBezTo>
                    <a:pt x="3999357" y="254072"/>
                    <a:pt x="3844276" y="543600"/>
                    <a:pt x="3752743" y="647308"/>
                  </a:cubicBezTo>
                  <a:cubicBezTo>
                    <a:pt x="3661210" y="751016"/>
                    <a:pt x="4384925" y="1121191"/>
                    <a:pt x="3806399" y="1209114"/>
                  </a:cubicBezTo>
                  <a:cubicBezTo>
                    <a:pt x="3227873" y="1297037"/>
                    <a:pt x="812054" y="1363580"/>
                    <a:pt x="281585" y="117484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904063" y="1755885"/>
              <a:ext cx="2755461" cy="62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>
                  <a:solidFill>
                    <a:srgbClr val="122647"/>
                  </a:solidFill>
                  <a:latin typeface="Tw Cen MT" panose="020B0602020104020603" pitchFamily="34" charset="0"/>
                </a:rPr>
                <a:t>Liên hệ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669959-8F10-CB65-3564-DA5375878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20" y="1497890"/>
            <a:ext cx="8138159" cy="4398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81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F0AEE-AF45-5972-C5E8-B1BE9CF5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20" y="1489166"/>
            <a:ext cx="9126160" cy="4639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712178" y="345122"/>
            <a:ext cx="2779960" cy="865369"/>
            <a:chOff x="2809156" y="1637722"/>
            <a:chExt cx="2945277" cy="92688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09156" y="1637722"/>
              <a:ext cx="2945277" cy="926882"/>
            </a:xfrm>
            <a:custGeom>
              <a:avLst/>
              <a:gdLst>
                <a:gd name="connsiteX0" fmla="*/ 0 w 1106026"/>
                <a:gd name="connsiteY0" fmla="*/ 553014 h 1106027"/>
                <a:gd name="connsiteX1" fmla="*/ 553013 w 1106026"/>
                <a:gd name="connsiteY1" fmla="*/ 0 h 1106027"/>
                <a:gd name="connsiteX2" fmla="*/ 1106026 w 1106026"/>
                <a:gd name="connsiteY2" fmla="*/ 553014 h 1106027"/>
                <a:gd name="connsiteX3" fmla="*/ 553013 w 1106026"/>
                <a:gd name="connsiteY3" fmla="*/ 1106028 h 1106027"/>
                <a:gd name="connsiteX4" fmla="*/ 0 w 1106026"/>
                <a:gd name="connsiteY4" fmla="*/ 553014 h 1106027"/>
                <a:gd name="connsiteX0" fmla="*/ 49897 w 1155923"/>
                <a:gd name="connsiteY0" fmla="*/ 588183 h 1141197"/>
                <a:gd name="connsiteX1" fmla="*/ 233633 w 1155923"/>
                <a:gd name="connsiteY1" fmla="*/ 0 h 1141197"/>
                <a:gd name="connsiteX2" fmla="*/ 1155923 w 1155923"/>
                <a:gd name="connsiteY2" fmla="*/ 588183 h 1141197"/>
                <a:gd name="connsiteX3" fmla="*/ 602910 w 1155923"/>
                <a:gd name="connsiteY3" fmla="*/ 1141197 h 1141197"/>
                <a:gd name="connsiteX4" fmla="*/ 49897 w 1155923"/>
                <a:gd name="connsiteY4" fmla="*/ 588183 h 1141197"/>
                <a:gd name="connsiteX0" fmla="*/ 146769 w 3559752"/>
                <a:gd name="connsiteY0" fmla="*/ 627137 h 1180151"/>
                <a:gd name="connsiteX1" fmla="*/ 330505 w 3559752"/>
                <a:gd name="connsiteY1" fmla="*/ 38954 h 1180151"/>
                <a:gd name="connsiteX2" fmla="*/ 3552565 w 3559752"/>
                <a:gd name="connsiteY2" fmla="*/ 118286 h 1180151"/>
                <a:gd name="connsiteX3" fmla="*/ 1252795 w 3559752"/>
                <a:gd name="connsiteY3" fmla="*/ 627137 h 1180151"/>
                <a:gd name="connsiteX4" fmla="*/ 699782 w 3559752"/>
                <a:gd name="connsiteY4" fmla="*/ 1180151 h 1180151"/>
                <a:gd name="connsiteX5" fmla="*/ 146769 w 3559752"/>
                <a:gd name="connsiteY5" fmla="*/ 627137 h 1180151"/>
                <a:gd name="connsiteX0" fmla="*/ 78320 w 3649564"/>
                <a:gd name="connsiteY0" fmla="*/ 1174846 h 1299695"/>
                <a:gd name="connsiteX1" fmla="*/ 420317 w 3649564"/>
                <a:gd name="connsiteY1" fmla="*/ 76709 h 1299695"/>
                <a:gd name="connsiteX2" fmla="*/ 3642377 w 3649564"/>
                <a:gd name="connsiteY2" fmla="*/ 156041 h 1299695"/>
                <a:gd name="connsiteX3" fmla="*/ 1342607 w 3649564"/>
                <a:gd name="connsiteY3" fmla="*/ 664892 h 1299695"/>
                <a:gd name="connsiteX4" fmla="*/ 789594 w 3649564"/>
                <a:gd name="connsiteY4" fmla="*/ 1217906 h 1299695"/>
                <a:gd name="connsiteX5" fmla="*/ 78320 w 3649564"/>
                <a:gd name="connsiteY5" fmla="*/ 1174846 h 1299695"/>
                <a:gd name="connsiteX0" fmla="*/ 281585 w 3852829"/>
                <a:gd name="connsiteY0" fmla="*/ 1174846 h 1295044"/>
                <a:gd name="connsiteX1" fmla="*/ 623582 w 3852829"/>
                <a:gd name="connsiteY1" fmla="*/ 76709 h 1295044"/>
                <a:gd name="connsiteX2" fmla="*/ 3845642 w 3852829"/>
                <a:gd name="connsiteY2" fmla="*/ 156041 h 1295044"/>
                <a:gd name="connsiteX3" fmla="*/ 1545872 w 3852829"/>
                <a:gd name="connsiteY3" fmla="*/ 664892 h 1295044"/>
                <a:gd name="connsiteX4" fmla="*/ 3806399 w 3852829"/>
                <a:gd name="connsiteY4" fmla="*/ 1209114 h 1295044"/>
                <a:gd name="connsiteX5" fmla="*/ 281585 w 3852829"/>
                <a:gd name="connsiteY5" fmla="*/ 1174846 h 1295044"/>
                <a:gd name="connsiteX0" fmla="*/ 281585 w 4032806"/>
                <a:gd name="connsiteY0" fmla="*/ 1174846 h 1296073"/>
                <a:gd name="connsiteX1" fmla="*/ 623582 w 4032806"/>
                <a:gd name="connsiteY1" fmla="*/ 76709 h 1296073"/>
                <a:gd name="connsiteX2" fmla="*/ 3845642 w 4032806"/>
                <a:gd name="connsiteY2" fmla="*/ 156041 h 1296073"/>
                <a:gd name="connsiteX3" fmla="*/ 3752743 w 4032806"/>
                <a:gd name="connsiteY3" fmla="*/ 647308 h 1296073"/>
                <a:gd name="connsiteX4" fmla="*/ 3806399 w 4032806"/>
                <a:gd name="connsiteY4" fmla="*/ 1209114 h 1296073"/>
                <a:gd name="connsiteX5" fmla="*/ 281585 w 4032806"/>
                <a:gd name="connsiteY5" fmla="*/ 1174846 h 129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806" h="1296073">
                  <a:moveTo>
                    <a:pt x="281585" y="1174846"/>
                  </a:moveTo>
                  <a:cubicBezTo>
                    <a:pt x="-248884" y="986112"/>
                    <a:pt x="29573" y="246510"/>
                    <a:pt x="623582" y="76709"/>
                  </a:cubicBezTo>
                  <a:cubicBezTo>
                    <a:pt x="1217591" y="-93092"/>
                    <a:pt x="3691927" y="58011"/>
                    <a:pt x="3845642" y="156041"/>
                  </a:cubicBezTo>
                  <a:cubicBezTo>
                    <a:pt x="3999357" y="254072"/>
                    <a:pt x="3844276" y="543600"/>
                    <a:pt x="3752743" y="647308"/>
                  </a:cubicBezTo>
                  <a:cubicBezTo>
                    <a:pt x="3661210" y="751016"/>
                    <a:pt x="4384925" y="1121191"/>
                    <a:pt x="3806399" y="1209114"/>
                  </a:cubicBezTo>
                  <a:cubicBezTo>
                    <a:pt x="3227873" y="1297037"/>
                    <a:pt x="812054" y="1363580"/>
                    <a:pt x="281585" y="117484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904063" y="1755885"/>
              <a:ext cx="2755461" cy="62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>
                  <a:solidFill>
                    <a:srgbClr val="122647"/>
                  </a:solidFill>
                  <a:latin typeface="Tw Cen MT" panose="020B0602020104020603" pitchFamily="34" charset="0"/>
                </a:rPr>
                <a:t>Car Rental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08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712178" y="345122"/>
            <a:ext cx="2779960" cy="865369"/>
            <a:chOff x="2809156" y="1637722"/>
            <a:chExt cx="2945277" cy="92688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09156" y="1637722"/>
              <a:ext cx="2945277" cy="926882"/>
            </a:xfrm>
            <a:custGeom>
              <a:avLst/>
              <a:gdLst>
                <a:gd name="connsiteX0" fmla="*/ 0 w 1106026"/>
                <a:gd name="connsiteY0" fmla="*/ 553014 h 1106027"/>
                <a:gd name="connsiteX1" fmla="*/ 553013 w 1106026"/>
                <a:gd name="connsiteY1" fmla="*/ 0 h 1106027"/>
                <a:gd name="connsiteX2" fmla="*/ 1106026 w 1106026"/>
                <a:gd name="connsiteY2" fmla="*/ 553014 h 1106027"/>
                <a:gd name="connsiteX3" fmla="*/ 553013 w 1106026"/>
                <a:gd name="connsiteY3" fmla="*/ 1106028 h 1106027"/>
                <a:gd name="connsiteX4" fmla="*/ 0 w 1106026"/>
                <a:gd name="connsiteY4" fmla="*/ 553014 h 1106027"/>
                <a:gd name="connsiteX0" fmla="*/ 49897 w 1155923"/>
                <a:gd name="connsiteY0" fmla="*/ 588183 h 1141197"/>
                <a:gd name="connsiteX1" fmla="*/ 233633 w 1155923"/>
                <a:gd name="connsiteY1" fmla="*/ 0 h 1141197"/>
                <a:gd name="connsiteX2" fmla="*/ 1155923 w 1155923"/>
                <a:gd name="connsiteY2" fmla="*/ 588183 h 1141197"/>
                <a:gd name="connsiteX3" fmla="*/ 602910 w 1155923"/>
                <a:gd name="connsiteY3" fmla="*/ 1141197 h 1141197"/>
                <a:gd name="connsiteX4" fmla="*/ 49897 w 1155923"/>
                <a:gd name="connsiteY4" fmla="*/ 588183 h 1141197"/>
                <a:gd name="connsiteX0" fmla="*/ 146769 w 3559752"/>
                <a:gd name="connsiteY0" fmla="*/ 627137 h 1180151"/>
                <a:gd name="connsiteX1" fmla="*/ 330505 w 3559752"/>
                <a:gd name="connsiteY1" fmla="*/ 38954 h 1180151"/>
                <a:gd name="connsiteX2" fmla="*/ 3552565 w 3559752"/>
                <a:gd name="connsiteY2" fmla="*/ 118286 h 1180151"/>
                <a:gd name="connsiteX3" fmla="*/ 1252795 w 3559752"/>
                <a:gd name="connsiteY3" fmla="*/ 627137 h 1180151"/>
                <a:gd name="connsiteX4" fmla="*/ 699782 w 3559752"/>
                <a:gd name="connsiteY4" fmla="*/ 1180151 h 1180151"/>
                <a:gd name="connsiteX5" fmla="*/ 146769 w 3559752"/>
                <a:gd name="connsiteY5" fmla="*/ 627137 h 1180151"/>
                <a:gd name="connsiteX0" fmla="*/ 78320 w 3649564"/>
                <a:gd name="connsiteY0" fmla="*/ 1174846 h 1299695"/>
                <a:gd name="connsiteX1" fmla="*/ 420317 w 3649564"/>
                <a:gd name="connsiteY1" fmla="*/ 76709 h 1299695"/>
                <a:gd name="connsiteX2" fmla="*/ 3642377 w 3649564"/>
                <a:gd name="connsiteY2" fmla="*/ 156041 h 1299695"/>
                <a:gd name="connsiteX3" fmla="*/ 1342607 w 3649564"/>
                <a:gd name="connsiteY3" fmla="*/ 664892 h 1299695"/>
                <a:gd name="connsiteX4" fmla="*/ 789594 w 3649564"/>
                <a:gd name="connsiteY4" fmla="*/ 1217906 h 1299695"/>
                <a:gd name="connsiteX5" fmla="*/ 78320 w 3649564"/>
                <a:gd name="connsiteY5" fmla="*/ 1174846 h 1299695"/>
                <a:gd name="connsiteX0" fmla="*/ 281585 w 3852829"/>
                <a:gd name="connsiteY0" fmla="*/ 1174846 h 1295044"/>
                <a:gd name="connsiteX1" fmla="*/ 623582 w 3852829"/>
                <a:gd name="connsiteY1" fmla="*/ 76709 h 1295044"/>
                <a:gd name="connsiteX2" fmla="*/ 3845642 w 3852829"/>
                <a:gd name="connsiteY2" fmla="*/ 156041 h 1295044"/>
                <a:gd name="connsiteX3" fmla="*/ 1545872 w 3852829"/>
                <a:gd name="connsiteY3" fmla="*/ 664892 h 1295044"/>
                <a:gd name="connsiteX4" fmla="*/ 3806399 w 3852829"/>
                <a:gd name="connsiteY4" fmla="*/ 1209114 h 1295044"/>
                <a:gd name="connsiteX5" fmla="*/ 281585 w 3852829"/>
                <a:gd name="connsiteY5" fmla="*/ 1174846 h 1295044"/>
                <a:gd name="connsiteX0" fmla="*/ 281585 w 4032806"/>
                <a:gd name="connsiteY0" fmla="*/ 1174846 h 1296073"/>
                <a:gd name="connsiteX1" fmla="*/ 623582 w 4032806"/>
                <a:gd name="connsiteY1" fmla="*/ 76709 h 1296073"/>
                <a:gd name="connsiteX2" fmla="*/ 3845642 w 4032806"/>
                <a:gd name="connsiteY2" fmla="*/ 156041 h 1296073"/>
                <a:gd name="connsiteX3" fmla="*/ 3752743 w 4032806"/>
                <a:gd name="connsiteY3" fmla="*/ 647308 h 1296073"/>
                <a:gd name="connsiteX4" fmla="*/ 3806399 w 4032806"/>
                <a:gd name="connsiteY4" fmla="*/ 1209114 h 1296073"/>
                <a:gd name="connsiteX5" fmla="*/ 281585 w 4032806"/>
                <a:gd name="connsiteY5" fmla="*/ 1174846 h 129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806" h="1296073">
                  <a:moveTo>
                    <a:pt x="281585" y="1174846"/>
                  </a:moveTo>
                  <a:cubicBezTo>
                    <a:pt x="-248884" y="986112"/>
                    <a:pt x="29573" y="246510"/>
                    <a:pt x="623582" y="76709"/>
                  </a:cubicBezTo>
                  <a:cubicBezTo>
                    <a:pt x="1217591" y="-93092"/>
                    <a:pt x="3691927" y="58011"/>
                    <a:pt x="3845642" y="156041"/>
                  </a:cubicBezTo>
                  <a:cubicBezTo>
                    <a:pt x="3999357" y="254072"/>
                    <a:pt x="3844276" y="543600"/>
                    <a:pt x="3752743" y="647308"/>
                  </a:cubicBezTo>
                  <a:cubicBezTo>
                    <a:pt x="3661210" y="751016"/>
                    <a:pt x="4384925" y="1121191"/>
                    <a:pt x="3806399" y="1209114"/>
                  </a:cubicBezTo>
                  <a:cubicBezTo>
                    <a:pt x="3227873" y="1297037"/>
                    <a:pt x="812054" y="1363580"/>
                    <a:pt x="281585" y="117484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904063" y="1755885"/>
              <a:ext cx="2755461" cy="62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>
                  <a:solidFill>
                    <a:srgbClr val="122647"/>
                  </a:solidFill>
                  <a:latin typeface="Tw Cen MT" panose="020B0602020104020603" pitchFamily="34" charset="0"/>
                </a:rPr>
                <a:t>Footer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5CEECD8-E8AC-B6D2-2F21-BBA0060E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03" y="2384232"/>
            <a:ext cx="9239794" cy="337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51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91C784-4CF5-491D-BAD6-48CD5BBCC73B}"/>
              </a:ext>
            </a:extLst>
          </p:cNvPr>
          <p:cNvGrpSpPr/>
          <p:nvPr/>
        </p:nvGrpSpPr>
        <p:grpSpPr>
          <a:xfrm>
            <a:off x="68711" y="1856328"/>
            <a:ext cx="3121071" cy="3790598"/>
            <a:chOff x="936172" y="2151203"/>
            <a:chExt cx="2535870" cy="2978173"/>
          </a:xfrm>
          <a:noFill/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08F473-928B-4B36-866E-E9FDF241EF23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F4FAEBB-CE6D-42E5-A56B-36B7F941C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4853" y="2370279"/>
              <a:ext cx="1764297" cy="1345151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D856F3-3DD5-4A34-931B-522EB83DD53F}"/>
                </a:ext>
              </a:extLst>
            </p:cNvPr>
            <p:cNvGrpSpPr/>
            <p:nvPr/>
          </p:nvGrpSpPr>
          <p:grpSpPr>
            <a:xfrm>
              <a:off x="1059034" y="3775024"/>
              <a:ext cx="2290146" cy="1143972"/>
              <a:chOff x="2539547" y="2554023"/>
              <a:chExt cx="1479550" cy="739065"/>
            </a:xfrm>
            <a:grpFill/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35CAC0-7E30-44D3-A9C1-C2513E6E45F7}"/>
                  </a:ext>
                </a:extLst>
              </p:cNvPr>
              <p:cNvSpPr txBox="1"/>
              <p:nvPr/>
            </p:nvSpPr>
            <p:spPr>
              <a:xfrm>
                <a:off x="2627212" y="2554023"/>
                <a:ext cx="1320800" cy="7390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431" b="1">
                    <a:solidFill>
                      <a:srgbClr val="122647"/>
                    </a:solidFill>
                    <a:latin typeface="Tw Cen MT" panose="020B0602020104020603" pitchFamily="34" charset="0"/>
                  </a:rPr>
                  <a:t>Hệ thống quản lý</a:t>
                </a:r>
                <a:r>
                  <a:rPr lang="fr-FR" sz="4431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928B5-A715-4B14-97B6-AD19A9F8C324}"/>
                  </a:ext>
                </a:extLst>
              </p:cNvPr>
              <p:cNvSpPr txBox="1"/>
              <p:nvPr/>
            </p:nvSpPr>
            <p:spPr>
              <a:xfrm>
                <a:off x="2539547" y="2864570"/>
                <a:ext cx="1479550" cy="1814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fr-FR" sz="1723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2405920" y="1336231"/>
            <a:ext cx="1106026" cy="1106027"/>
            <a:chOff x="2835154" y="1728623"/>
            <a:chExt cx="898646" cy="89864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35154" y="1728623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861189" y="1820648"/>
              <a:ext cx="846575" cy="69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923" b="1">
                  <a:solidFill>
                    <a:srgbClr val="122647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4DB727-5A9B-52DD-38FA-A9560AD78EF4}"/>
              </a:ext>
            </a:extLst>
          </p:cNvPr>
          <p:cNvSpPr txBox="1"/>
          <p:nvPr/>
        </p:nvSpPr>
        <p:spPr>
          <a:xfrm>
            <a:off x="5052507" y="1796438"/>
            <a:ext cx="6407790" cy="4638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954">
                <a:solidFill>
                  <a:schemeClr val="bg1"/>
                </a:solidFill>
                <a:latin typeface="Gill Sans MT" panose="020B0502020104020203" pitchFamily="34" charset="0"/>
              </a:rPr>
              <a:t>Bao gồm nhiều chức năng như: Đặt xe, kiểm tra đặt xe, gửi phản hồi thông qua trang liên hệ</a:t>
            </a:r>
          </a:p>
          <a:p>
            <a:pPr algn="just"/>
            <a:endParaRPr lang="fr-FR" sz="2954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fr-FR" sz="2954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endParaRPr lang="fr-FR" sz="2954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just"/>
            <a:endParaRPr lang="fr-FR" sz="2954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fr-FR" sz="2954">
                <a:solidFill>
                  <a:schemeClr val="bg1"/>
                </a:solidFill>
                <a:latin typeface="Gill Sans MT" panose="020B0502020104020203" pitchFamily="34" charset="0"/>
              </a:rPr>
              <a:t>Ngoài ra dưới quyền Admin còn có thể quản lý danh sách các khách hàng đã đặt xe </a:t>
            </a:r>
            <a:endParaRPr lang="fr-FR" sz="2954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just"/>
            <a:endParaRPr lang="fr-FR" sz="2954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48CA4-0D52-E090-8A84-BE72C3CDEA8D}"/>
              </a:ext>
            </a:extLst>
          </p:cNvPr>
          <p:cNvSpPr txBox="1"/>
          <p:nvPr/>
        </p:nvSpPr>
        <p:spPr>
          <a:xfrm>
            <a:off x="5052506" y="921020"/>
            <a:ext cx="4796887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17" b="1">
                <a:solidFill>
                  <a:srgbClr val="122647"/>
                </a:solidFill>
                <a:latin typeface="Tw Cen MT" panose="020B0602020104020603" pitchFamily="34" charset="0"/>
              </a:rPr>
              <a:t>CAR RENTAL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E3B8F0-4F0C-B6E2-DDF7-05108D3D0AA2}"/>
              </a:ext>
            </a:extLst>
          </p:cNvPr>
          <p:cNvSpPr/>
          <p:nvPr/>
        </p:nvSpPr>
        <p:spPr>
          <a:xfrm>
            <a:off x="5203723" y="4308780"/>
            <a:ext cx="3033454" cy="56270"/>
          </a:xfrm>
          <a:prstGeom prst="rect">
            <a:avLst/>
          </a:prstGeom>
          <a:solidFill>
            <a:srgbClr val="122647"/>
          </a:solidFill>
          <a:ln>
            <a:solidFill>
              <a:srgbClr val="12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</p:spTree>
    <p:extLst>
      <p:ext uri="{BB962C8B-B14F-4D97-AF65-F5344CB8AC3E}">
        <p14:creationId xmlns:p14="http://schemas.microsoft.com/office/powerpoint/2010/main" val="3743121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8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8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8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712178" y="345122"/>
            <a:ext cx="2779960" cy="865369"/>
            <a:chOff x="2809156" y="1637722"/>
            <a:chExt cx="2945277" cy="92688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09156" y="1637722"/>
              <a:ext cx="2945277" cy="926882"/>
            </a:xfrm>
            <a:custGeom>
              <a:avLst/>
              <a:gdLst>
                <a:gd name="connsiteX0" fmla="*/ 0 w 1106026"/>
                <a:gd name="connsiteY0" fmla="*/ 553014 h 1106027"/>
                <a:gd name="connsiteX1" fmla="*/ 553013 w 1106026"/>
                <a:gd name="connsiteY1" fmla="*/ 0 h 1106027"/>
                <a:gd name="connsiteX2" fmla="*/ 1106026 w 1106026"/>
                <a:gd name="connsiteY2" fmla="*/ 553014 h 1106027"/>
                <a:gd name="connsiteX3" fmla="*/ 553013 w 1106026"/>
                <a:gd name="connsiteY3" fmla="*/ 1106028 h 1106027"/>
                <a:gd name="connsiteX4" fmla="*/ 0 w 1106026"/>
                <a:gd name="connsiteY4" fmla="*/ 553014 h 1106027"/>
                <a:gd name="connsiteX0" fmla="*/ 49897 w 1155923"/>
                <a:gd name="connsiteY0" fmla="*/ 588183 h 1141197"/>
                <a:gd name="connsiteX1" fmla="*/ 233633 w 1155923"/>
                <a:gd name="connsiteY1" fmla="*/ 0 h 1141197"/>
                <a:gd name="connsiteX2" fmla="*/ 1155923 w 1155923"/>
                <a:gd name="connsiteY2" fmla="*/ 588183 h 1141197"/>
                <a:gd name="connsiteX3" fmla="*/ 602910 w 1155923"/>
                <a:gd name="connsiteY3" fmla="*/ 1141197 h 1141197"/>
                <a:gd name="connsiteX4" fmla="*/ 49897 w 1155923"/>
                <a:gd name="connsiteY4" fmla="*/ 588183 h 1141197"/>
                <a:gd name="connsiteX0" fmla="*/ 146769 w 3559752"/>
                <a:gd name="connsiteY0" fmla="*/ 627137 h 1180151"/>
                <a:gd name="connsiteX1" fmla="*/ 330505 w 3559752"/>
                <a:gd name="connsiteY1" fmla="*/ 38954 h 1180151"/>
                <a:gd name="connsiteX2" fmla="*/ 3552565 w 3559752"/>
                <a:gd name="connsiteY2" fmla="*/ 118286 h 1180151"/>
                <a:gd name="connsiteX3" fmla="*/ 1252795 w 3559752"/>
                <a:gd name="connsiteY3" fmla="*/ 627137 h 1180151"/>
                <a:gd name="connsiteX4" fmla="*/ 699782 w 3559752"/>
                <a:gd name="connsiteY4" fmla="*/ 1180151 h 1180151"/>
                <a:gd name="connsiteX5" fmla="*/ 146769 w 3559752"/>
                <a:gd name="connsiteY5" fmla="*/ 627137 h 1180151"/>
                <a:gd name="connsiteX0" fmla="*/ 78320 w 3649564"/>
                <a:gd name="connsiteY0" fmla="*/ 1174846 h 1299695"/>
                <a:gd name="connsiteX1" fmla="*/ 420317 w 3649564"/>
                <a:gd name="connsiteY1" fmla="*/ 76709 h 1299695"/>
                <a:gd name="connsiteX2" fmla="*/ 3642377 w 3649564"/>
                <a:gd name="connsiteY2" fmla="*/ 156041 h 1299695"/>
                <a:gd name="connsiteX3" fmla="*/ 1342607 w 3649564"/>
                <a:gd name="connsiteY3" fmla="*/ 664892 h 1299695"/>
                <a:gd name="connsiteX4" fmla="*/ 789594 w 3649564"/>
                <a:gd name="connsiteY4" fmla="*/ 1217906 h 1299695"/>
                <a:gd name="connsiteX5" fmla="*/ 78320 w 3649564"/>
                <a:gd name="connsiteY5" fmla="*/ 1174846 h 1299695"/>
                <a:gd name="connsiteX0" fmla="*/ 281585 w 3852829"/>
                <a:gd name="connsiteY0" fmla="*/ 1174846 h 1295044"/>
                <a:gd name="connsiteX1" fmla="*/ 623582 w 3852829"/>
                <a:gd name="connsiteY1" fmla="*/ 76709 h 1295044"/>
                <a:gd name="connsiteX2" fmla="*/ 3845642 w 3852829"/>
                <a:gd name="connsiteY2" fmla="*/ 156041 h 1295044"/>
                <a:gd name="connsiteX3" fmla="*/ 1545872 w 3852829"/>
                <a:gd name="connsiteY3" fmla="*/ 664892 h 1295044"/>
                <a:gd name="connsiteX4" fmla="*/ 3806399 w 3852829"/>
                <a:gd name="connsiteY4" fmla="*/ 1209114 h 1295044"/>
                <a:gd name="connsiteX5" fmla="*/ 281585 w 3852829"/>
                <a:gd name="connsiteY5" fmla="*/ 1174846 h 1295044"/>
                <a:gd name="connsiteX0" fmla="*/ 281585 w 4032806"/>
                <a:gd name="connsiteY0" fmla="*/ 1174846 h 1296073"/>
                <a:gd name="connsiteX1" fmla="*/ 623582 w 4032806"/>
                <a:gd name="connsiteY1" fmla="*/ 76709 h 1296073"/>
                <a:gd name="connsiteX2" fmla="*/ 3845642 w 4032806"/>
                <a:gd name="connsiteY2" fmla="*/ 156041 h 1296073"/>
                <a:gd name="connsiteX3" fmla="*/ 3752743 w 4032806"/>
                <a:gd name="connsiteY3" fmla="*/ 647308 h 1296073"/>
                <a:gd name="connsiteX4" fmla="*/ 3806399 w 4032806"/>
                <a:gd name="connsiteY4" fmla="*/ 1209114 h 1296073"/>
                <a:gd name="connsiteX5" fmla="*/ 281585 w 4032806"/>
                <a:gd name="connsiteY5" fmla="*/ 1174846 h 129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806" h="1296073">
                  <a:moveTo>
                    <a:pt x="281585" y="1174846"/>
                  </a:moveTo>
                  <a:cubicBezTo>
                    <a:pt x="-248884" y="986112"/>
                    <a:pt x="29573" y="246510"/>
                    <a:pt x="623582" y="76709"/>
                  </a:cubicBezTo>
                  <a:cubicBezTo>
                    <a:pt x="1217591" y="-93092"/>
                    <a:pt x="3691927" y="58011"/>
                    <a:pt x="3845642" y="156041"/>
                  </a:cubicBezTo>
                  <a:cubicBezTo>
                    <a:pt x="3999357" y="254072"/>
                    <a:pt x="3844276" y="543600"/>
                    <a:pt x="3752743" y="647308"/>
                  </a:cubicBezTo>
                  <a:cubicBezTo>
                    <a:pt x="3661210" y="751016"/>
                    <a:pt x="4384925" y="1121191"/>
                    <a:pt x="3806399" y="1209114"/>
                  </a:cubicBezTo>
                  <a:cubicBezTo>
                    <a:pt x="3227873" y="1297037"/>
                    <a:pt x="812054" y="1363580"/>
                    <a:pt x="281585" y="117484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904063" y="1755885"/>
              <a:ext cx="2755461" cy="62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>
                  <a:solidFill>
                    <a:srgbClr val="122647"/>
                  </a:solidFill>
                  <a:latin typeface="Tw Cen MT" panose="020B0602020104020603" pitchFamily="34" charset="0"/>
                </a:rPr>
                <a:t>Đặt xe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ADE72A-EEC1-1C3B-3D2C-EC4B1C0D2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91" y="413657"/>
            <a:ext cx="3357996" cy="6030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6EC96-1DE0-6C27-6D53-725145F0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676" y="413657"/>
            <a:ext cx="3739401" cy="2624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50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712177" y="345122"/>
            <a:ext cx="3450519" cy="1187539"/>
            <a:chOff x="2809156" y="1637722"/>
            <a:chExt cx="2945277" cy="127195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09156" y="1637722"/>
              <a:ext cx="2945277" cy="926882"/>
            </a:xfrm>
            <a:custGeom>
              <a:avLst/>
              <a:gdLst>
                <a:gd name="connsiteX0" fmla="*/ 0 w 1106026"/>
                <a:gd name="connsiteY0" fmla="*/ 553014 h 1106027"/>
                <a:gd name="connsiteX1" fmla="*/ 553013 w 1106026"/>
                <a:gd name="connsiteY1" fmla="*/ 0 h 1106027"/>
                <a:gd name="connsiteX2" fmla="*/ 1106026 w 1106026"/>
                <a:gd name="connsiteY2" fmla="*/ 553014 h 1106027"/>
                <a:gd name="connsiteX3" fmla="*/ 553013 w 1106026"/>
                <a:gd name="connsiteY3" fmla="*/ 1106028 h 1106027"/>
                <a:gd name="connsiteX4" fmla="*/ 0 w 1106026"/>
                <a:gd name="connsiteY4" fmla="*/ 553014 h 1106027"/>
                <a:gd name="connsiteX0" fmla="*/ 49897 w 1155923"/>
                <a:gd name="connsiteY0" fmla="*/ 588183 h 1141197"/>
                <a:gd name="connsiteX1" fmla="*/ 233633 w 1155923"/>
                <a:gd name="connsiteY1" fmla="*/ 0 h 1141197"/>
                <a:gd name="connsiteX2" fmla="*/ 1155923 w 1155923"/>
                <a:gd name="connsiteY2" fmla="*/ 588183 h 1141197"/>
                <a:gd name="connsiteX3" fmla="*/ 602910 w 1155923"/>
                <a:gd name="connsiteY3" fmla="*/ 1141197 h 1141197"/>
                <a:gd name="connsiteX4" fmla="*/ 49897 w 1155923"/>
                <a:gd name="connsiteY4" fmla="*/ 588183 h 1141197"/>
                <a:gd name="connsiteX0" fmla="*/ 146769 w 3559752"/>
                <a:gd name="connsiteY0" fmla="*/ 627137 h 1180151"/>
                <a:gd name="connsiteX1" fmla="*/ 330505 w 3559752"/>
                <a:gd name="connsiteY1" fmla="*/ 38954 h 1180151"/>
                <a:gd name="connsiteX2" fmla="*/ 3552565 w 3559752"/>
                <a:gd name="connsiteY2" fmla="*/ 118286 h 1180151"/>
                <a:gd name="connsiteX3" fmla="*/ 1252795 w 3559752"/>
                <a:gd name="connsiteY3" fmla="*/ 627137 h 1180151"/>
                <a:gd name="connsiteX4" fmla="*/ 699782 w 3559752"/>
                <a:gd name="connsiteY4" fmla="*/ 1180151 h 1180151"/>
                <a:gd name="connsiteX5" fmla="*/ 146769 w 3559752"/>
                <a:gd name="connsiteY5" fmla="*/ 627137 h 1180151"/>
                <a:gd name="connsiteX0" fmla="*/ 78320 w 3649564"/>
                <a:gd name="connsiteY0" fmla="*/ 1174846 h 1299695"/>
                <a:gd name="connsiteX1" fmla="*/ 420317 w 3649564"/>
                <a:gd name="connsiteY1" fmla="*/ 76709 h 1299695"/>
                <a:gd name="connsiteX2" fmla="*/ 3642377 w 3649564"/>
                <a:gd name="connsiteY2" fmla="*/ 156041 h 1299695"/>
                <a:gd name="connsiteX3" fmla="*/ 1342607 w 3649564"/>
                <a:gd name="connsiteY3" fmla="*/ 664892 h 1299695"/>
                <a:gd name="connsiteX4" fmla="*/ 789594 w 3649564"/>
                <a:gd name="connsiteY4" fmla="*/ 1217906 h 1299695"/>
                <a:gd name="connsiteX5" fmla="*/ 78320 w 3649564"/>
                <a:gd name="connsiteY5" fmla="*/ 1174846 h 1299695"/>
                <a:gd name="connsiteX0" fmla="*/ 281585 w 3852829"/>
                <a:gd name="connsiteY0" fmla="*/ 1174846 h 1295044"/>
                <a:gd name="connsiteX1" fmla="*/ 623582 w 3852829"/>
                <a:gd name="connsiteY1" fmla="*/ 76709 h 1295044"/>
                <a:gd name="connsiteX2" fmla="*/ 3845642 w 3852829"/>
                <a:gd name="connsiteY2" fmla="*/ 156041 h 1295044"/>
                <a:gd name="connsiteX3" fmla="*/ 1545872 w 3852829"/>
                <a:gd name="connsiteY3" fmla="*/ 664892 h 1295044"/>
                <a:gd name="connsiteX4" fmla="*/ 3806399 w 3852829"/>
                <a:gd name="connsiteY4" fmla="*/ 1209114 h 1295044"/>
                <a:gd name="connsiteX5" fmla="*/ 281585 w 3852829"/>
                <a:gd name="connsiteY5" fmla="*/ 1174846 h 1295044"/>
                <a:gd name="connsiteX0" fmla="*/ 281585 w 4032806"/>
                <a:gd name="connsiteY0" fmla="*/ 1174846 h 1296073"/>
                <a:gd name="connsiteX1" fmla="*/ 623582 w 4032806"/>
                <a:gd name="connsiteY1" fmla="*/ 76709 h 1296073"/>
                <a:gd name="connsiteX2" fmla="*/ 3845642 w 4032806"/>
                <a:gd name="connsiteY2" fmla="*/ 156041 h 1296073"/>
                <a:gd name="connsiteX3" fmla="*/ 3752743 w 4032806"/>
                <a:gd name="connsiteY3" fmla="*/ 647308 h 1296073"/>
                <a:gd name="connsiteX4" fmla="*/ 3806399 w 4032806"/>
                <a:gd name="connsiteY4" fmla="*/ 1209114 h 1296073"/>
                <a:gd name="connsiteX5" fmla="*/ 281585 w 4032806"/>
                <a:gd name="connsiteY5" fmla="*/ 1174846 h 129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806" h="1296073">
                  <a:moveTo>
                    <a:pt x="281585" y="1174846"/>
                  </a:moveTo>
                  <a:cubicBezTo>
                    <a:pt x="-248884" y="986112"/>
                    <a:pt x="29573" y="246510"/>
                    <a:pt x="623582" y="76709"/>
                  </a:cubicBezTo>
                  <a:cubicBezTo>
                    <a:pt x="1217591" y="-93092"/>
                    <a:pt x="3691927" y="58011"/>
                    <a:pt x="3845642" y="156041"/>
                  </a:cubicBezTo>
                  <a:cubicBezTo>
                    <a:pt x="3999357" y="254072"/>
                    <a:pt x="3844276" y="543600"/>
                    <a:pt x="3752743" y="647308"/>
                  </a:cubicBezTo>
                  <a:cubicBezTo>
                    <a:pt x="3661210" y="751016"/>
                    <a:pt x="4384925" y="1121191"/>
                    <a:pt x="3806399" y="1209114"/>
                  </a:cubicBezTo>
                  <a:cubicBezTo>
                    <a:pt x="3227873" y="1297037"/>
                    <a:pt x="812054" y="1363580"/>
                    <a:pt x="281585" y="117484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904063" y="1755885"/>
              <a:ext cx="2755461" cy="1153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>
                  <a:solidFill>
                    <a:srgbClr val="122647"/>
                  </a:solidFill>
                  <a:latin typeface="Tw Cen MT" panose="020B0602020104020603" pitchFamily="34" charset="0"/>
                </a:rPr>
                <a:t>Kiểm tra đặt xe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A9F281-CAD2-E0A7-3FDE-5EFB59A0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31" y="3357830"/>
            <a:ext cx="4468563" cy="2324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229D0-B51C-DC47-47FB-A54493A9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108" y="777806"/>
            <a:ext cx="4685714" cy="4904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68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712178" y="345122"/>
            <a:ext cx="2779960" cy="865369"/>
            <a:chOff x="2809156" y="1637722"/>
            <a:chExt cx="2945277" cy="92688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09156" y="1637722"/>
              <a:ext cx="2945277" cy="926882"/>
            </a:xfrm>
            <a:custGeom>
              <a:avLst/>
              <a:gdLst>
                <a:gd name="connsiteX0" fmla="*/ 0 w 1106026"/>
                <a:gd name="connsiteY0" fmla="*/ 553014 h 1106027"/>
                <a:gd name="connsiteX1" fmla="*/ 553013 w 1106026"/>
                <a:gd name="connsiteY1" fmla="*/ 0 h 1106027"/>
                <a:gd name="connsiteX2" fmla="*/ 1106026 w 1106026"/>
                <a:gd name="connsiteY2" fmla="*/ 553014 h 1106027"/>
                <a:gd name="connsiteX3" fmla="*/ 553013 w 1106026"/>
                <a:gd name="connsiteY3" fmla="*/ 1106028 h 1106027"/>
                <a:gd name="connsiteX4" fmla="*/ 0 w 1106026"/>
                <a:gd name="connsiteY4" fmla="*/ 553014 h 1106027"/>
                <a:gd name="connsiteX0" fmla="*/ 49897 w 1155923"/>
                <a:gd name="connsiteY0" fmla="*/ 588183 h 1141197"/>
                <a:gd name="connsiteX1" fmla="*/ 233633 w 1155923"/>
                <a:gd name="connsiteY1" fmla="*/ 0 h 1141197"/>
                <a:gd name="connsiteX2" fmla="*/ 1155923 w 1155923"/>
                <a:gd name="connsiteY2" fmla="*/ 588183 h 1141197"/>
                <a:gd name="connsiteX3" fmla="*/ 602910 w 1155923"/>
                <a:gd name="connsiteY3" fmla="*/ 1141197 h 1141197"/>
                <a:gd name="connsiteX4" fmla="*/ 49897 w 1155923"/>
                <a:gd name="connsiteY4" fmla="*/ 588183 h 1141197"/>
                <a:gd name="connsiteX0" fmla="*/ 146769 w 3559752"/>
                <a:gd name="connsiteY0" fmla="*/ 627137 h 1180151"/>
                <a:gd name="connsiteX1" fmla="*/ 330505 w 3559752"/>
                <a:gd name="connsiteY1" fmla="*/ 38954 h 1180151"/>
                <a:gd name="connsiteX2" fmla="*/ 3552565 w 3559752"/>
                <a:gd name="connsiteY2" fmla="*/ 118286 h 1180151"/>
                <a:gd name="connsiteX3" fmla="*/ 1252795 w 3559752"/>
                <a:gd name="connsiteY3" fmla="*/ 627137 h 1180151"/>
                <a:gd name="connsiteX4" fmla="*/ 699782 w 3559752"/>
                <a:gd name="connsiteY4" fmla="*/ 1180151 h 1180151"/>
                <a:gd name="connsiteX5" fmla="*/ 146769 w 3559752"/>
                <a:gd name="connsiteY5" fmla="*/ 627137 h 1180151"/>
                <a:gd name="connsiteX0" fmla="*/ 78320 w 3649564"/>
                <a:gd name="connsiteY0" fmla="*/ 1174846 h 1299695"/>
                <a:gd name="connsiteX1" fmla="*/ 420317 w 3649564"/>
                <a:gd name="connsiteY1" fmla="*/ 76709 h 1299695"/>
                <a:gd name="connsiteX2" fmla="*/ 3642377 w 3649564"/>
                <a:gd name="connsiteY2" fmla="*/ 156041 h 1299695"/>
                <a:gd name="connsiteX3" fmla="*/ 1342607 w 3649564"/>
                <a:gd name="connsiteY3" fmla="*/ 664892 h 1299695"/>
                <a:gd name="connsiteX4" fmla="*/ 789594 w 3649564"/>
                <a:gd name="connsiteY4" fmla="*/ 1217906 h 1299695"/>
                <a:gd name="connsiteX5" fmla="*/ 78320 w 3649564"/>
                <a:gd name="connsiteY5" fmla="*/ 1174846 h 1299695"/>
                <a:gd name="connsiteX0" fmla="*/ 281585 w 3852829"/>
                <a:gd name="connsiteY0" fmla="*/ 1174846 h 1295044"/>
                <a:gd name="connsiteX1" fmla="*/ 623582 w 3852829"/>
                <a:gd name="connsiteY1" fmla="*/ 76709 h 1295044"/>
                <a:gd name="connsiteX2" fmla="*/ 3845642 w 3852829"/>
                <a:gd name="connsiteY2" fmla="*/ 156041 h 1295044"/>
                <a:gd name="connsiteX3" fmla="*/ 1545872 w 3852829"/>
                <a:gd name="connsiteY3" fmla="*/ 664892 h 1295044"/>
                <a:gd name="connsiteX4" fmla="*/ 3806399 w 3852829"/>
                <a:gd name="connsiteY4" fmla="*/ 1209114 h 1295044"/>
                <a:gd name="connsiteX5" fmla="*/ 281585 w 3852829"/>
                <a:gd name="connsiteY5" fmla="*/ 1174846 h 1295044"/>
                <a:gd name="connsiteX0" fmla="*/ 281585 w 4032806"/>
                <a:gd name="connsiteY0" fmla="*/ 1174846 h 1296073"/>
                <a:gd name="connsiteX1" fmla="*/ 623582 w 4032806"/>
                <a:gd name="connsiteY1" fmla="*/ 76709 h 1296073"/>
                <a:gd name="connsiteX2" fmla="*/ 3845642 w 4032806"/>
                <a:gd name="connsiteY2" fmla="*/ 156041 h 1296073"/>
                <a:gd name="connsiteX3" fmla="*/ 3752743 w 4032806"/>
                <a:gd name="connsiteY3" fmla="*/ 647308 h 1296073"/>
                <a:gd name="connsiteX4" fmla="*/ 3806399 w 4032806"/>
                <a:gd name="connsiteY4" fmla="*/ 1209114 h 1296073"/>
                <a:gd name="connsiteX5" fmla="*/ 281585 w 4032806"/>
                <a:gd name="connsiteY5" fmla="*/ 1174846 h 129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806" h="1296073">
                  <a:moveTo>
                    <a:pt x="281585" y="1174846"/>
                  </a:moveTo>
                  <a:cubicBezTo>
                    <a:pt x="-248884" y="986112"/>
                    <a:pt x="29573" y="246510"/>
                    <a:pt x="623582" y="76709"/>
                  </a:cubicBezTo>
                  <a:cubicBezTo>
                    <a:pt x="1217591" y="-93092"/>
                    <a:pt x="3691927" y="58011"/>
                    <a:pt x="3845642" y="156041"/>
                  </a:cubicBezTo>
                  <a:cubicBezTo>
                    <a:pt x="3999357" y="254072"/>
                    <a:pt x="3844276" y="543600"/>
                    <a:pt x="3752743" y="647308"/>
                  </a:cubicBezTo>
                  <a:cubicBezTo>
                    <a:pt x="3661210" y="751016"/>
                    <a:pt x="4384925" y="1121191"/>
                    <a:pt x="3806399" y="1209114"/>
                  </a:cubicBezTo>
                  <a:cubicBezTo>
                    <a:pt x="3227873" y="1297037"/>
                    <a:pt x="812054" y="1363580"/>
                    <a:pt x="281585" y="117484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904063" y="1755885"/>
              <a:ext cx="2755461" cy="62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>
                  <a:solidFill>
                    <a:srgbClr val="122647"/>
                  </a:solidFill>
                  <a:latin typeface="Tw Cen MT" panose="020B0602020104020603" pitchFamily="34" charset="0"/>
                </a:rPr>
                <a:t>Hủy đặt xe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2B74FCA-64BC-5C18-681D-E237F9139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052" y="733017"/>
            <a:ext cx="4676190" cy="23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EA15A-B88F-3551-608B-AD1F0C90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52" y="3730549"/>
            <a:ext cx="4676190" cy="2394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F54513-7821-1E51-FDA9-EFE4F2C24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42" y="3202364"/>
            <a:ext cx="4676190" cy="2922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95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712178" y="345122"/>
            <a:ext cx="2779960" cy="865369"/>
            <a:chOff x="2809156" y="1637722"/>
            <a:chExt cx="2945277" cy="92688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09156" y="1637722"/>
              <a:ext cx="2945277" cy="926882"/>
            </a:xfrm>
            <a:custGeom>
              <a:avLst/>
              <a:gdLst>
                <a:gd name="connsiteX0" fmla="*/ 0 w 1106026"/>
                <a:gd name="connsiteY0" fmla="*/ 553014 h 1106027"/>
                <a:gd name="connsiteX1" fmla="*/ 553013 w 1106026"/>
                <a:gd name="connsiteY1" fmla="*/ 0 h 1106027"/>
                <a:gd name="connsiteX2" fmla="*/ 1106026 w 1106026"/>
                <a:gd name="connsiteY2" fmla="*/ 553014 h 1106027"/>
                <a:gd name="connsiteX3" fmla="*/ 553013 w 1106026"/>
                <a:gd name="connsiteY3" fmla="*/ 1106028 h 1106027"/>
                <a:gd name="connsiteX4" fmla="*/ 0 w 1106026"/>
                <a:gd name="connsiteY4" fmla="*/ 553014 h 1106027"/>
                <a:gd name="connsiteX0" fmla="*/ 49897 w 1155923"/>
                <a:gd name="connsiteY0" fmla="*/ 588183 h 1141197"/>
                <a:gd name="connsiteX1" fmla="*/ 233633 w 1155923"/>
                <a:gd name="connsiteY1" fmla="*/ 0 h 1141197"/>
                <a:gd name="connsiteX2" fmla="*/ 1155923 w 1155923"/>
                <a:gd name="connsiteY2" fmla="*/ 588183 h 1141197"/>
                <a:gd name="connsiteX3" fmla="*/ 602910 w 1155923"/>
                <a:gd name="connsiteY3" fmla="*/ 1141197 h 1141197"/>
                <a:gd name="connsiteX4" fmla="*/ 49897 w 1155923"/>
                <a:gd name="connsiteY4" fmla="*/ 588183 h 1141197"/>
                <a:gd name="connsiteX0" fmla="*/ 146769 w 3559752"/>
                <a:gd name="connsiteY0" fmla="*/ 627137 h 1180151"/>
                <a:gd name="connsiteX1" fmla="*/ 330505 w 3559752"/>
                <a:gd name="connsiteY1" fmla="*/ 38954 h 1180151"/>
                <a:gd name="connsiteX2" fmla="*/ 3552565 w 3559752"/>
                <a:gd name="connsiteY2" fmla="*/ 118286 h 1180151"/>
                <a:gd name="connsiteX3" fmla="*/ 1252795 w 3559752"/>
                <a:gd name="connsiteY3" fmla="*/ 627137 h 1180151"/>
                <a:gd name="connsiteX4" fmla="*/ 699782 w 3559752"/>
                <a:gd name="connsiteY4" fmla="*/ 1180151 h 1180151"/>
                <a:gd name="connsiteX5" fmla="*/ 146769 w 3559752"/>
                <a:gd name="connsiteY5" fmla="*/ 627137 h 1180151"/>
                <a:gd name="connsiteX0" fmla="*/ 78320 w 3649564"/>
                <a:gd name="connsiteY0" fmla="*/ 1174846 h 1299695"/>
                <a:gd name="connsiteX1" fmla="*/ 420317 w 3649564"/>
                <a:gd name="connsiteY1" fmla="*/ 76709 h 1299695"/>
                <a:gd name="connsiteX2" fmla="*/ 3642377 w 3649564"/>
                <a:gd name="connsiteY2" fmla="*/ 156041 h 1299695"/>
                <a:gd name="connsiteX3" fmla="*/ 1342607 w 3649564"/>
                <a:gd name="connsiteY3" fmla="*/ 664892 h 1299695"/>
                <a:gd name="connsiteX4" fmla="*/ 789594 w 3649564"/>
                <a:gd name="connsiteY4" fmla="*/ 1217906 h 1299695"/>
                <a:gd name="connsiteX5" fmla="*/ 78320 w 3649564"/>
                <a:gd name="connsiteY5" fmla="*/ 1174846 h 1299695"/>
                <a:gd name="connsiteX0" fmla="*/ 281585 w 3852829"/>
                <a:gd name="connsiteY0" fmla="*/ 1174846 h 1295044"/>
                <a:gd name="connsiteX1" fmla="*/ 623582 w 3852829"/>
                <a:gd name="connsiteY1" fmla="*/ 76709 h 1295044"/>
                <a:gd name="connsiteX2" fmla="*/ 3845642 w 3852829"/>
                <a:gd name="connsiteY2" fmla="*/ 156041 h 1295044"/>
                <a:gd name="connsiteX3" fmla="*/ 1545872 w 3852829"/>
                <a:gd name="connsiteY3" fmla="*/ 664892 h 1295044"/>
                <a:gd name="connsiteX4" fmla="*/ 3806399 w 3852829"/>
                <a:gd name="connsiteY4" fmla="*/ 1209114 h 1295044"/>
                <a:gd name="connsiteX5" fmla="*/ 281585 w 3852829"/>
                <a:gd name="connsiteY5" fmla="*/ 1174846 h 1295044"/>
                <a:gd name="connsiteX0" fmla="*/ 281585 w 4032806"/>
                <a:gd name="connsiteY0" fmla="*/ 1174846 h 1296073"/>
                <a:gd name="connsiteX1" fmla="*/ 623582 w 4032806"/>
                <a:gd name="connsiteY1" fmla="*/ 76709 h 1296073"/>
                <a:gd name="connsiteX2" fmla="*/ 3845642 w 4032806"/>
                <a:gd name="connsiteY2" fmla="*/ 156041 h 1296073"/>
                <a:gd name="connsiteX3" fmla="*/ 3752743 w 4032806"/>
                <a:gd name="connsiteY3" fmla="*/ 647308 h 1296073"/>
                <a:gd name="connsiteX4" fmla="*/ 3806399 w 4032806"/>
                <a:gd name="connsiteY4" fmla="*/ 1209114 h 1296073"/>
                <a:gd name="connsiteX5" fmla="*/ 281585 w 4032806"/>
                <a:gd name="connsiteY5" fmla="*/ 1174846 h 129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806" h="1296073">
                  <a:moveTo>
                    <a:pt x="281585" y="1174846"/>
                  </a:moveTo>
                  <a:cubicBezTo>
                    <a:pt x="-248884" y="986112"/>
                    <a:pt x="29573" y="246510"/>
                    <a:pt x="623582" y="76709"/>
                  </a:cubicBezTo>
                  <a:cubicBezTo>
                    <a:pt x="1217591" y="-93092"/>
                    <a:pt x="3691927" y="58011"/>
                    <a:pt x="3845642" y="156041"/>
                  </a:cubicBezTo>
                  <a:cubicBezTo>
                    <a:pt x="3999357" y="254072"/>
                    <a:pt x="3844276" y="543600"/>
                    <a:pt x="3752743" y="647308"/>
                  </a:cubicBezTo>
                  <a:cubicBezTo>
                    <a:pt x="3661210" y="751016"/>
                    <a:pt x="4384925" y="1121191"/>
                    <a:pt x="3806399" y="1209114"/>
                  </a:cubicBezTo>
                  <a:cubicBezTo>
                    <a:pt x="3227873" y="1297037"/>
                    <a:pt x="812054" y="1363580"/>
                    <a:pt x="281585" y="117484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904063" y="1755885"/>
              <a:ext cx="2755461" cy="62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>
                  <a:solidFill>
                    <a:srgbClr val="122647"/>
                  </a:solidFill>
                  <a:latin typeface="Tw Cen MT" panose="020B0602020104020603" pitchFamily="34" charset="0"/>
                </a:rPr>
                <a:t>Quản trị viên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D33E49A-F1DA-F37E-E2E2-9EA7EDA8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208" y="264568"/>
            <a:ext cx="4723809" cy="27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BF5EE-7740-9DA4-9A9D-DF0C4C91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3321950"/>
            <a:ext cx="10206446" cy="3201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83F04-CCF4-3328-11D1-4047AAF7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908" y="1493198"/>
            <a:ext cx="2725782" cy="1546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165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712178" y="345122"/>
            <a:ext cx="2779960" cy="865369"/>
            <a:chOff x="2809156" y="1637722"/>
            <a:chExt cx="2945277" cy="92688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09156" y="1637722"/>
              <a:ext cx="2945277" cy="926882"/>
            </a:xfrm>
            <a:custGeom>
              <a:avLst/>
              <a:gdLst>
                <a:gd name="connsiteX0" fmla="*/ 0 w 1106026"/>
                <a:gd name="connsiteY0" fmla="*/ 553014 h 1106027"/>
                <a:gd name="connsiteX1" fmla="*/ 553013 w 1106026"/>
                <a:gd name="connsiteY1" fmla="*/ 0 h 1106027"/>
                <a:gd name="connsiteX2" fmla="*/ 1106026 w 1106026"/>
                <a:gd name="connsiteY2" fmla="*/ 553014 h 1106027"/>
                <a:gd name="connsiteX3" fmla="*/ 553013 w 1106026"/>
                <a:gd name="connsiteY3" fmla="*/ 1106028 h 1106027"/>
                <a:gd name="connsiteX4" fmla="*/ 0 w 1106026"/>
                <a:gd name="connsiteY4" fmla="*/ 553014 h 1106027"/>
                <a:gd name="connsiteX0" fmla="*/ 49897 w 1155923"/>
                <a:gd name="connsiteY0" fmla="*/ 588183 h 1141197"/>
                <a:gd name="connsiteX1" fmla="*/ 233633 w 1155923"/>
                <a:gd name="connsiteY1" fmla="*/ 0 h 1141197"/>
                <a:gd name="connsiteX2" fmla="*/ 1155923 w 1155923"/>
                <a:gd name="connsiteY2" fmla="*/ 588183 h 1141197"/>
                <a:gd name="connsiteX3" fmla="*/ 602910 w 1155923"/>
                <a:gd name="connsiteY3" fmla="*/ 1141197 h 1141197"/>
                <a:gd name="connsiteX4" fmla="*/ 49897 w 1155923"/>
                <a:gd name="connsiteY4" fmla="*/ 588183 h 1141197"/>
                <a:gd name="connsiteX0" fmla="*/ 146769 w 3559752"/>
                <a:gd name="connsiteY0" fmla="*/ 627137 h 1180151"/>
                <a:gd name="connsiteX1" fmla="*/ 330505 w 3559752"/>
                <a:gd name="connsiteY1" fmla="*/ 38954 h 1180151"/>
                <a:gd name="connsiteX2" fmla="*/ 3552565 w 3559752"/>
                <a:gd name="connsiteY2" fmla="*/ 118286 h 1180151"/>
                <a:gd name="connsiteX3" fmla="*/ 1252795 w 3559752"/>
                <a:gd name="connsiteY3" fmla="*/ 627137 h 1180151"/>
                <a:gd name="connsiteX4" fmla="*/ 699782 w 3559752"/>
                <a:gd name="connsiteY4" fmla="*/ 1180151 h 1180151"/>
                <a:gd name="connsiteX5" fmla="*/ 146769 w 3559752"/>
                <a:gd name="connsiteY5" fmla="*/ 627137 h 1180151"/>
                <a:gd name="connsiteX0" fmla="*/ 78320 w 3649564"/>
                <a:gd name="connsiteY0" fmla="*/ 1174846 h 1299695"/>
                <a:gd name="connsiteX1" fmla="*/ 420317 w 3649564"/>
                <a:gd name="connsiteY1" fmla="*/ 76709 h 1299695"/>
                <a:gd name="connsiteX2" fmla="*/ 3642377 w 3649564"/>
                <a:gd name="connsiteY2" fmla="*/ 156041 h 1299695"/>
                <a:gd name="connsiteX3" fmla="*/ 1342607 w 3649564"/>
                <a:gd name="connsiteY3" fmla="*/ 664892 h 1299695"/>
                <a:gd name="connsiteX4" fmla="*/ 789594 w 3649564"/>
                <a:gd name="connsiteY4" fmla="*/ 1217906 h 1299695"/>
                <a:gd name="connsiteX5" fmla="*/ 78320 w 3649564"/>
                <a:gd name="connsiteY5" fmla="*/ 1174846 h 1299695"/>
                <a:gd name="connsiteX0" fmla="*/ 281585 w 3852829"/>
                <a:gd name="connsiteY0" fmla="*/ 1174846 h 1295044"/>
                <a:gd name="connsiteX1" fmla="*/ 623582 w 3852829"/>
                <a:gd name="connsiteY1" fmla="*/ 76709 h 1295044"/>
                <a:gd name="connsiteX2" fmla="*/ 3845642 w 3852829"/>
                <a:gd name="connsiteY2" fmla="*/ 156041 h 1295044"/>
                <a:gd name="connsiteX3" fmla="*/ 1545872 w 3852829"/>
                <a:gd name="connsiteY3" fmla="*/ 664892 h 1295044"/>
                <a:gd name="connsiteX4" fmla="*/ 3806399 w 3852829"/>
                <a:gd name="connsiteY4" fmla="*/ 1209114 h 1295044"/>
                <a:gd name="connsiteX5" fmla="*/ 281585 w 3852829"/>
                <a:gd name="connsiteY5" fmla="*/ 1174846 h 1295044"/>
                <a:gd name="connsiteX0" fmla="*/ 281585 w 4032806"/>
                <a:gd name="connsiteY0" fmla="*/ 1174846 h 1296073"/>
                <a:gd name="connsiteX1" fmla="*/ 623582 w 4032806"/>
                <a:gd name="connsiteY1" fmla="*/ 76709 h 1296073"/>
                <a:gd name="connsiteX2" fmla="*/ 3845642 w 4032806"/>
                <a:gd name="connsiteY2" fmla="*/ 156041 h 1296073"/>
                <a:gd name="connsiteX3" fmla="*/ 3752743 w 4032806"/>
                <a:gd name="connsiteY3" fmla="*/ 647308 h 1296073"/>
                <a:gd name="connsiteX4" fmla="*/ 3806399 w 4032806"/>
                <a:gd name="connsiteY4" fmla="*/ 1209114 h 1296073"/>
                <a:gd name="connsiteX5" fmla="*/ 281585 w 4032806"/>
                <a:gd name="connsiteY5" fmla="*/ 1174846 h 129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806" h="1296073">
                  <a:moveTo>
                    <a:pt x="281585" y="1174846"/>
                  </a:moveTo>
                  <a:cubicBezTo>
                    <a:pt x="-248884" y="986112"/>
                    <a:pt x="29573" y="246510"/>
                    <a:pt x="623582" y="76709"/>
                  </a:cubicBezTo>
                  <a:cubicBezTo>
                    <a:pt x="1217591" y="-93092"/>
                    <a:pt x="3691927" y="58011"/>
                    <a:pt x="3845642" y="156041"/>
                  </a:cubicBezTo>
                  <a:cubicBezTo>
                    <a:pt x="3999357" y="254072"/>
                    <a:pt x="3844276" y="543600"/>
                    <a:pt x="3752743" y="647308"/>
                  </a:cubicBezTo>
                  <a:cubicBezTo>
                    <a:pt x="3661210" y="751016"/>
                    <a:pt x="4384925" y="1121191"/>
                    <a:pt x="3806399" y="1209114"/>
                  </a:cubicBezTo>
                  <a:cubicBezTo>
                    <a:pt x="3227873" y="1297037"/>
                    <a:pt x="812054" y="1363580"/>
                    <a:pt x="281585" y="117484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904063" y="1755885"/>
              <a:ext cx="2755461" cy="62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>
                  <a:solidFill>
                    <a:srgbClr val="122647"/>
                  </a:solidFill>
                  <a:latin typeface="Tw Cen MT" panose="020B0602020104020603" pitchFamily="34" charset="0"/>
                </a:rPr>
                <a:t>Liên hệ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37E1C8-563A-FD68-DA07-732496188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536" y="554128"/>
            <a:ext cx="4714286" cy="38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EE242-971C-51CF-1557-4D2B0389D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4"/>
          <a:stretch/>
        </p:blipFill>
        <p:spPr>
          <a:xfrm>
            <a:off x="712178" y="1601747"/>
            <a:ext cx="4809056" cy="276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DB605-0E7E-9E2E-8A64-32B4FF448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79" y="5014816"/>
            <a:ext cx="10767644" cy="1162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8005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91C784-4CF5-491D-BAD6-48CD5BBCC73B}"/>
              </a:ext>
            </a:extLst>
          </p:cNvPr>
          <p:cNvGrpSpPr/>
          <p:nvPr/>
        </p:nvGrpSpPr>
        <p:grpSpPr>
          <a:xfrm>
            <a:off x="68711" y="1856328"/>
            <a:ext cx="3121071" cy="3790598"/>
            <a:chOff x="936172" y="2151203"/>
            <a:chExt cx="2535870" cy="2978173"/>
          </a:xfrm>
          <a:noFill/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08F473-928B-4B36-866E-E9FDF241EF23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F4FAEBB-CE6D-42E5-A56B-36B7F941C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4853" y="2460446"/>
              <a:ext cx="1764297" cy="116481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D856F3-3DD5-4A34-931B-522EB83DD53F}"/>
                </a:ext>
              </a:extLst>
            </p:cNvPr>
            <p:cNvGrpSpPr/>
            <p:nvPr/>
          </p:nvGrpSpPr>
          <p:grpSpPr>
            <a:xfrm>
              <a:off x="1059034" y="3775025"/>
              <a:ext cx="2290146" cy="969850"/>
              <a:chOff x="2539547" y="2554023"/>
              <a:chExt cx="1479550" cy="626573"/>
            </a:xfrm>
            <a:grpFill/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35CAC0-7E30-44D3-A9C1-C2513E6E45F7}"/>
                  </a:ext>
                </a:extLst>
              </p:cNvPr>
              <p:cNvSpPr txBox="1"/>
              <p:nvPr/>
            </p:nvSpPr>
            <p:spPr>
              <a:xfrm>
                <a:off x="2627212" y="2554023"/>
                <a:ext cx="1320800" cy="3929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431" b="1">
                    <a:solidFill>
                      <a:srgbClr val="122647"/>
                    </a:solidFill>
                    <a:latin typeface="Tw Cen MT" panose="020B0602020104020603" pitchFamily="34" charset="0"/>
                  </a:rPr>
                  <a:t>Kết luận</a:t>
                </a:r>
                <a:r>
                  <a:rPr lang="fr-FR" sz="4431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928B5-A715-4B14-97B6-AD19A9F8C324}"/>
                  </a:ext>
                </a:extLst>
              </p:cNvPr>
              <p:cNvSpPr txBox="1"/>
              <p:nvPr/>
            </p:nvSpPr>
            <p:spPr>
              <a:xfrm>
                <a:off x="2539547" y="2864570"/>
                <a:ext cx="1479550" cy="3160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Ưu điểm &amp; Nhược điểm</a:t>
                </a:r>
              </a:p>
              <a:p>
                <a:pPr algn="ctr"/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Thuận lợi &amp; Khó khăn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2405920" y="1336231"/>
            <a:ext cx="1106026" cy="1106027"/>
            <a:chOff x="2835154" y="1728623"/>
            <a:chExt cx="898646" cy="89864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35154" y="1728623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861189" y="1820648"/>
              <a:ext cx="846575" cy="69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923" b="1">
                  <a:solidFill>
                    <a:srgbClr val="122647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9C75703-B7B3-4B46-DF6A-870F89AE8475}"/>
              </a:ext>
            </a:extLst>
          </p:cNvPr>
          <p:cNvSpPr/>
          <p:nvPr/>
        </p:nvSpPr>
        <p:spPr>
          <a:xfrm>
            <a:off x="4917087" y="-488106"/>
            <a:ext cx="7834214" cy="78342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614C2-CA28-D1DD-8E4D-F05F5B3C0440}"/>
              </a:ext>
            </a:extLst>
          </p:cNvPr>
          <p:cNvSpPr txBox="1"/>
          <p:nvPr/>
        </p:nvSpPr>
        <p:spPr>
          <a:xfrm>
            <a:off x="6458090" y="2148185"/>
            <a:ext cx="4932722" cy="384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8">
                <a:latin typeface="Gill Sans MT" panose="020B0502020104020203" pitchFamily="34" charset="0"/>
              </a:rPr>
              <a:t>Giao diện thanh lịch, dễ sử dụng</a:t>
            </a:r>
          </a:p>
          <a:p>
            <a:endParaRPr lang="fr-FR" sz="2708">
              <a:latin typeface="Gill Sans MT" panose="020B0502020104020203" pitchFamily="34" charset="0"/>
            </a:endParaRPr>
          </a:p>
          <a:p>
            <a:r>
              <a:rPr lang="fr-FR" sz="2708">
                <a:latin typeface="Gill Sans MT" panose="020B0502020104020203" pitchFamily="34" charset="0"/>
              </a:rPr>
              <a:t>Ứng dụng được nhiều hiệu ứng đẹp mắt</a:t>
            </a:r>
            <a:endParaRPr lang="fr-FR" sz="2708" dirty="0">
              <a:latin typeface="Gill Sans MT" panose="020B0502020104020203" pitchFamily="34" charset="0"/>
            </a:endParaRPr>
          </a:p>
          <a:p>
            <a:endParaRPr lang="fr-FR" sz="2708" dirty="0">
              <a:latin typeface="Gill Sans MT" panose="020B0502020104020203" pitchFamily="34" charset="0"/>
            </a:endParaRPr>
          </a:p>
          <a:p>
            <a:r>
              <a:rPr lang="fr-FR" sz="2708">
                <a:latin typeface="Gill Sans MT" panose="020B0502020104020203" pitchFamily="34" charset="0"/>
              </a:rPr>
              <a:t>Liên kết được Firebase, thực hiện được nhiều chức năng trong cơ sở dữ liệu</a:t>
            </a:r>
            <a:endParaRPr lang="fr-FR" sz="2708" dirty="0">
              <a:latin typeface="Gill Sans MT" panose="020B0502020104020203" pitchFamily="34" charset="0"/>
            </a:endParaRPr>
          </a:p>
          <a:p>
            <a:endParaRPr lang="fr-FR" sz="2708">
              <a:latin typeface="Gill Sans Nova Light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C225B-A6A8-3C9D-9275-9EE7493EDC6D}"/>
              </a:ext>
            </a:extLst>
          </p:cNvPr>
          <p:cNvSpPr txBox="1"/>
          <p:nvPr/>
        </p:nvSpPr>
        <p:spPr>
          <a:xfrm>
            <a:off x="5965457" y="1083169"/>
            <a:ext cx="3513154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17" b="1">
                <a:latin typeface="Tw Cen MT" panose="020B0602020104020603" pitchFamily="34" charset="0"/>
              </a:rPr>
              <a:t>ƯU ĐIỂM</a:t>
            </a:r>
          </a:p>
        </p:txBody>
      </p:sp>
      <p:pic>
        <p:nvPicPr>
          <p:cNvPr id="14" name="Picture 13" descr="A close - up of a fire&#10;&#10;Description automatically generated with low confidence">
            <a:extLst>
              <a:ext uri="{FF2B5EF4-FFF2-40B4-BE49-F238E27FC236}">
                <a16:creationId xmlns:a16="http://schemas.microsoft.com/office/drawing/2014/main" id="{34A45F5D-737C-8116-68D7-E71B45B87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190" y="652329"/>
            <a:ext cx="1218117" cy="12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8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15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1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  <p:bldP spid="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  <p:bldP spid="1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3">
            <a:extLst>
              <a:ext uri="{FF2B5EF4-FFF2-40B4-BE49-F238E27FC236}">
                <a16:creationId xmlns:a16="http://schemas.microsoft.com/office/drawing/2014/main" id="{87FB18FC-F6FC-E11D-7E73-02BEEDCA6040}"/>
              </a:ext>
            </a:extLst>
          </p:cNvPr>
          <p:cNvSpPr txBox="1"/>
          <p:nvPr/>
        </p:nvSpPr>
        <p:spPr>
          <a:xfrm>
            <a:off x="1077913" y="1001674"/>
            <a:ext cx="6810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rgbClr val="1226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DANH SÁCH THÀNH VIÊN NHÓM 2</a:t>
            </a:r>
            <a:endParaRPr lang="zh-CN" altLang="en-US" sz="3600" dirty="0">
              <a:solidFill>
                <a:srgbClr val="1226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grpSp>
        <p:nvGrpSpPr>
          <p:cNvPr id="5" name="组合 14">
            <a:extLst>
              <a:ext uri="{FF2B5EF4-FFF2-40B4-BE49-F238E27FC236}">
                <a16:creationId xmlns:a16="http://schemas.microsoft.com/office/drawing/2014/main" id="{58207D05-1D1F-24A5-BFD0-0930E01B7DEA}"/>
              </a:ext>
            </a:extLst>
          </p:cNvPr>
          <p:cNvGrpSpPr/>
          <p:nvPr/>
        </p:nvGrpSpPr>
        <p:grpSpPr>
          <a:xfrm>
            <a:off x="1581155" y="2039355"/>
            <a:ext cx="9199036" cy="4351875"/>
            <a:chOff x="6009070" y="1067026"/>
            <a:chExt cx="11178796" cy="4351875"/>
          </a:xfrm>
        </p:grpSpPr>
        <p:grpSp>
          <p:nvGrpSpPr>
            <p:cNvPr id="6" name="组合 15">
              <a:extLst>
                <a:ext uri="{FF2B5EF4-FFF2-40B4-BE49-F238E27FC236}">
                  <a16:creationId xmlns:a16="http://schemas.microsoft.com/office/drawing/2014/main" id="{31031C67-9E0B-6663-3210-CC5129826716}"/>
                </a:ext>
              </a:extLst>
            </p:cNvPr>
            <p:cNvGrpSpPr/>
            <p:nvPr/>
          </p:nvGrpSpPr>
          <p:grpSpPr>
            <a:xfrm>
              <a:off x="6009070" y="1154936"/>
              <a:ext cx="11178796" cy="4263965"/>
              <a:chOff x="5346226" y="1629041"/>
              <a:chExt cx="16685344" cy="3911208"/>
            </a:xfrm>
          </p:grpSpPr>
          <p:sp>
            <p:nvSpPr>
              <p:cNvPr id="8" name="文本框 17">
                <a:extLst>
                  <a:ext uri="{FF2B5EF4-FFF2-40B4-BE49-F238E27FC236}">
                    <a16:creationId xmlns:a16="http://schemas.microsoft.com/office/drawing/2014/main" id="{3F5DD9C9-F4D6-DB14-CD2E-BF7E61EF5CE9}"/>
                  </a:ext>
                </a:extLst>
              </p:cNvPr>
              <p:cNvSpPr txBox="1"/>
              <p:nvPr/>
            </p:nvSpPr>
            <p:spPr>
              <a:xfrm>
                <a:off x="6833265" y="1629041"/>
                <a:ext cx="7884733" cy="479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>
                    <a:solidFill>
                      <a:srgbClr val="122647"/>
                    </a:solidFill>
                    <a:latin typeface="Tw Cen MT" panose="020B0602020104020603" pitchFamily="34" charset="0"/>
                    <a:ea typeface="微软雅黑" panose="020B0503020204020204" pitchFamily="34" charset="-122"/>
                    <a:cs typeface="经典综艺体简" panose="02010609000101010101" pitchFamily="49" charset="-122"/>
                  </a:rPr>
                  <a:t>Lê Hoàng Phương Anh</a:t>
                </a:r>
                <a:endParaRPr lang="zh-CN" altLang="en-US" sz="2800" b="1" dirty="0">
                  <a:solidFill>
                    <a:srgbClr val="122647"/>
                  </a:solidFill>
                  <a:latin typeface="Tw Cen MT" panose="020B0602020104020603" pitchFamily="34" charset="0"/>
                  <a:ea typeface="微软雅黑" panose="020B0503020204020204" pitchFamily="34" charset="-122"/>
                  <a:cs typeface="经典综艺体简" panose="02010609000101010101" pitchFamily="49" charset="-122"/>
                </a:endParaRPr>
              </a:p>
            </p:txBody>
          </p:sp>
          <p:sp>
            <p:nvSpPr>
              <p:cNvPr id="9" name="文本框 18">
                <a:extLst>
                  <a:ext uri="{FF2B5EF4-FFF2-40B4-BE49-F238E27FC236}">
                    <a16:creationId xmlns:a16="http://schemas.microsoft.com/office/drawing/2014/main" id="{E99E153B-870B-FE49-DC2F-0C68A3BA1F9B}"/>
                  </a:ext>
                </a:extLst>
              </p:cNvPr>
              <p:cNvSpPr txBox="1"/>
              <p:nvPr/>
            </p:nvSpPr>
            <p:spPr>
              <a:xfrm>
                <a:off x="5346226" y="2115131"/>
                <a:ext cx="8207951" cy="38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000" b="1">
                    <a:solidFill>
                      <a:schemeClr val="bg1"/>
                    </a:solidFill>
                    <a:latin typeface="Tw Cen MT" panose="020B0602020104020603" pitchFamily="34" charset="0"/>
                    <a:ea typeface="微软雅黑" panose="020B0503020204020204" pitchFamily="34" charset="-122"/>
                  </a:rPr>
                  <a:t>B2011696 – Quản lý công nghiệp</a:t>
                </a:r>
                <a:endParaRPr lang="en-US" altLang="zh-CN" sz="2000" b="1" dirty="0">
                  <a:solidFill>
                    <a:schemeClr val="bg1"/>
                  </a:solidFill>
                  <a:latin typeface="Tw Cen MT" panose="020B0602020104020603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18">
                <a:extLst>
                  <a:ext uri="{FF2B5EF4-FFF2-40B4-BE49-F238E27FC236}">
                    <a16:creationId xmlns:a16="http://schemas.microsoft.com/office/drawing/2014/main" id="{A0227F98-2F66-C842-3DB3-7C30B5B525A1}"/>
                  </a:ext>
                </a:extLst>
              </p:cNvPr>
              <p:cNvSpPr txBox="1"/>
              <p:nvPr/>
            </p:nvSpPr>
            <p:spPr>
              <a:xfrm>
                <a:off x="13823621" y="2785998"/>
                <a:ext cx="8207949" cy="38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000" b="1">
                    <a:solidFill>
                      <a:schemeClr val="bg1"/>
                    </a:solidFill>
                    <a:latin typeface="Tw Cen MT" panose="020B0602020104020603" pitchFamily="34" charset="0"/>
                    <a:ea typeface="微软雅黑" panose="020B0503020204020204" pitchFamily="34" charset="-122"/>
                  </a:rPr>
                  <a:t>B2012475 – Kỹ thuật cơ điện tử</a:t>
                </a:r>
                <a:endParaRPr lang="en-US" altLang="zh-CN" sz="2000" b="1" dirty="0">
                  <a:solidFill>
                    <a:schemeClr val="bg1"/>
                  </a:solidFill>
                  <a:latin typeface="Tw Cen MT" panose="020B0602020104020603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8">
                <a:extLst>
                  <a:ext uri="{FF2B5EF4-FFF2-40B4-BE49-F238E27FC236}">
                    <a16:creationId xmlns:a16="http://schemas.microsoft.com/office/drawing/2014/main" id="{BE27BC8A-547E-AA97-7DAD-A2E3318F455F}"/>
                  </a:ext>
                </a:extLst>
              </p:cNvPr>
              <p:cNvSpPr txBox="1"/>
              <p:nvPr/>
            </p:nvSpPr>
            <p:spPr>
              <a:xfrm>
                <a:off x="5495198" y="3666381"/>
                <a:ext cx="8207950" cy="38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000" b="1">
                    <a:solidFill>
                      <a:schemeClr val="bg1"/>
                    </a:solidFill>
                    <a:latin typeface="Tw Cen MT" panose="020B0602020104020603" pitchFamily="34" charset="0"/>
                    <a:ea typeface="微软雅黑" panose="020B0503020204020204" pitchFamily="34" charset="-122"/>
                  </a:rPr>
                  <a:t>B2011784 – Quản lý công nghiệp</a:t>
                </a:r>
                <a:endParaRPr lang="en-US" altLang="zh-CN" sz="2000" b="1" dirty="0">
                  <a:solidFill>
                    <a:schemeClr val="bg1"/>
                  </a:solidFill>
                  <a:latin typeface="Tw Cen MT" panose="020B0602020104020603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8">
                <a:extLst>
                  <a:ext uri="{FF2B5EF4-FFF2-40B4-BE49-F238E27FC236}">
                    <a16:creationId xmlns:a16="http://schemas.microsoft.com/office/drawing/2014/main" id="{6EB292C7-EFE6-58B8-F081-87B94196D71A}"/>
                  </a:ext>
                </a:extLst>
              </p:cNvPr>
              <p:cNvSpPr txBox="1"/>
              <p:nvPr/>
            </p:nvSpPr>
            <p:spPr>
              <a:xfrm>
                <a:off x="13703149" y="4429531"/>
                <a:ext cx="8207951" cy="38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000" b="1">
                    <a:solidFill>
                      <a:schemeClr val="bg1"/>
                    </a:solidFill>
                    <a:latin typeface="Tw Cen MT" panose="020B0602020104020603" pitchFamily="34" charset="0"/>
                    <a:ea typeface="微软雅黑" panose="020B0503020204020204" pitchFamily="34" charset="-122"/>
                  </a:rPr>
                  <a:t>B2011671 – Quản lý công nghiệp</a:t>
                </a:r>
                <a:endParaRPr lang="en-US" altLang="zh-CN" sz="2000" b="1" dirty="0">
                  <a:solidFill>
                    <a:schemeClr val="bg1"/>
                  </a:solidFill>
                  <a:latin typeface="Tw Cen MT" panose="020B0602020104020603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8">
                <a:extLst>
                  <a:ext uri="{FF2B5EF4-FFF2-40B4-BE49-F238E27FC236}">
                    <a16:creationId xmlns:a16="http://schemas.microsoft.com/office/drawing/2014/main" id="{721C6EB5-0FDE-D880-D2DD-57E7AF483572}"/>
                  </a:ext>
                </a:extLst>
              </p:cNvPr>
              <p:cNvSpPr txBox="1"/>
              <p:nvPr/>
            </p:nvSpPr>
            <p:spPr>
              <a:xfrm>
                <a:off x="5495198" y="5153361"/>
                <a:ext cx="8207950" cy="386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000" b="1">
                    <a:solidFill>
                      <a:schemeClr val="bg1"/>
                    </a:solidFill>
                    <a:latin typeface="Tw Cen MT" panose="020B0602020104020603" pitchFamily="34" charset="0"/>
                    <a:ea typeface="微软雅黑" panose="020B0503020204020204" pitchFamily="34" charset="-122"/>
                  </a:rPr>
                  <a:t>B2011784 – Quản lý công nghiệp</a:t>
                </a:r>
                <a:endParaRPr lang="en-US" altLang="zh-CN" sz="2000" b="1" dirty="0">
                  <a:solidFill>
                    <a:schemeClr val="bg1"/>
                  </a:solidFill>
                  <a:latin typeface="Tw Cen MT" panose="020B0602020104020603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文本框 16">
              <a:extLst>
                <a:ext uri="{FF2B5EF4-FFF2-40B4-BE49-F238E27FC236}">
                  <a16:creationId xmlns:a16="http://schemas.microsoft.com/office/drawing/2014/main" id="{F503325E-1D2A-31D2-3617-E362F641A038}"/>
                </a:ext>
              </a:extLst>
            </p:cNvPr>
            <p:cNvSpPr txBox="1"/>
            <p:nvPr/>
          </p:nvSpPr>
          <p:spPr>
            <a:xfrm>
              <a:off x="6055671" y="1067026"/>
              <a:ext cx="9529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b="1" i="1" noProof="0" dirty="0">
                  <a:solidFill>
                    <a:srgbClr val="122647"/>
                  </a:solidFill>
                  <a:latin typeface="Tw Cen MT" panose="020B0602020104020603" pitchFamily="34" charset="0"/>
                  <a:ea typeface="微软雅黑" panose="020B0503020204020204" pitchFamily="34" charset="-122"/>
                  <a:cs typeface="经典综艺体简" panose="02010609000101010101" pitchFamily="49" charset="-122"/>
                </a:rPr>
                <a:t>01</a:t>
              </a:r>
              <a:endParaRPr kumimoji="0" lang="zh-CN" altLang="en-US" sz="4400" b="1" i="1" u="none" strike="noStrike" kern="1200" cap="none" spc="0" normalizeH="0" baseline="0" noProof="0" dirty="0">
                <a:ln>
                  <a:noFill/>
                </a:ln>
                <a:solidFill>
                  <a:srgbClr val="122647"/>
                </a:solidFill>
                <a:effectLst/>
                <a:uLnTx/>
                <a:uFillTx/>
                <a:latin typeface="Tw Cen MT" panose="020B0602020104020603" pitchFamily="34" charset="0"/>
                <a:ea typeface="微软雅黑" panose="020B0503020204020204" pitchFamily="34" charset="-122"/>
                <a:cs typeface="经典综艺体简" panose="02010609000101010101" pitchFamily="49" charset="-122"/>
              </a:endParaRPr>
            </a:p>
          </p:txBody>
        </p:sp>
      </p:grpSp>
      <p:grpSp>
        <p:nvGrpSpPr>
          <p:cNvPr id="14" name="组合 19">
            <a:extLst>
              <a:ext uri="{FF2B5EF4-FFF2-40B4-BE49-F238E27FC236}">
                <a16:creationId xmlns:a16="http://schemas.microsoft.com/office/drawing/2014/main" id="{2B411376-4EA6-2C5C-6E0C-F6273232D455}"/>
              </a:ext>
            </a:extLst>
          </p:cNvPr>
          <p:cNvGrpSpPr/>
          <p:nvPr/>
        </p:nvGrpSpPr>
        <p:grpSpPr>
          <a:xfrm>
            <a:off x="1629246" y="3734365"/>
            <a:ext cx="4625704" cy="769441"/>
            <a:chOff x="6055671" y="1067026"/>
            <a:chExt cx="5621220" cy="769441"/>
          </a:xfrm>
        </p:grpSpPr>
        <p:sp>
          <p:nvSpPr>
            <p:cNvPr id="15" name="文本框 22">
              <a:extLst>
                <a:ext uri="{FF2B5EF4-FFF2-40B4-BE49-F238E27FC236}">
                  <a16:creationId xmlns:a16="http://schemas.microsoft.com/office/drawing/2014/main" id="{58FD614D-3C26-3CB5-CC8B-52B69E56AC59}"/>
                </a:ext>
              </a:extLst>
            </p:cNvPr>
            <p:cNvSpPr txBox="1"/>
            <p:nvPr/>
          </p:nvSpPr>
          <p:spPr>
            <a:xfrm>
              <a:off x="7198511" y="1119778"/>
              <a:ext cx="44783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>
                  <a:solidFill>
                    <a:srgbClr val="122647"/>
                  </a:solidFill>
                  <a:latin typeface="Tw Cen MT" panose="020B0602020104020603" pitchFamily="34" charset="0"/>
                  <a:ea typeface="微软雅黑" panose="020B0503020204020204" pitchFamily="34" charset="-122"/>
                </a:rPr>
                <a:t>Lê Thị Ý</a:t>
              </a:r>
              <a:endParaRPr lang="zh-CN" altLang="en-US" sz="2800" b="1" dirty="0">
                <a:solidFill>
                  <a:srgbClr val="122647"/>
                </a:solidFill>
                <a:latin typeface="Tw Cen MT" panose="020B06020201040206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21">
              <a:extLst>
                <a:ext uri="{FF2B5EF4-FFF2-40B4-BE49-F238E27FC236}">
                  <a16:creationId xmlns:a16="http://schemas.microsoft.com/office/drawing/2014/main" id="{4966F305-112B-C81F-45CE-B475A7E5D397}"/>
                </a:ext>
              </a:extLst>
            </p:cNvPr>
            <p:cNvSpPr txBox="1"/>
            <p:nvPr/>
          </p:nvSpPr>
          <p:spPr>
            <a:xfrm>
              <a:off x="6055671" y="1067026"/>
              <a:ext cx="9529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b="1" i="1" noProof="0" dirty="0">
                  <a:solidFill>
                    <a:srgbClr val="122647"/>
                  </a:solidFill>
                  <a:latin typeface="Tw Cen MT" panose="020B0602020104020603" pitchFamily="34" charset="0"/>
                  <a:ea typeface="微软雅黑" panose="020B0503020204020204" pitchFamily="34" charset="-122"/>
                  <a:cs typeface="经典综艺体简" panose="02010609000101010101" pitchFamily="49" charset="-122"/>
                </a:rPr>
                <a:t>02</a:t>
              </a:r>
              <a:endParaRPr kumimoji="0" lang="zh-CN" altLang="en-US" sz="4400" b="1" i="1" u="none" strike="noStrike" kern="1200" cap="none" spc="0" normalizeH="0" baseline="0" noProof="0" dirty="0">
                <a:ln>
                  <a:noFill/>
                </a:ln>
                <a:solidFill>
                  <a:srgbClr val="122647"/>
                </a:solidFill>
                <a:effectLst/>
                <a:uLnTx/>
                <a:uFillTx/>
                <a:latin typeface="Tw Cen MT" panose="020B0602020104020603" pitchFamily="34" charset="0"/>
                <a:ea typeface="微软雅黑" panose="020B0503020204020204" pitchFamily="34" charset="-122"/>
                <a:cs typeface="经典综艺体简" panose="02010609000101010101" pitchFamily="49" charset="-122"/>
              </a:endParaRPr>
            </a:p>
          </p:txBody>
        </p:sp>
      </p:grpSp>
      <p:grpSp>
        <p:nvGrpSpPr>
          <p:cNvPr id="17" name="组合 24">
            <a:extLst>
              <a:ext uri="{FF2B5EF4-FFF2-40B4-BE49-F238E27FC236}">
                <a16:creationId xmlns:a16="http://schemas.microsoft.com/office/drawing/2014/main" id="{28E09279-37D9-2208-9BAC-8768AE967849}"/>
              </a:ext>
            </a:extLst>
          </p:cNvPr>
          <p:cNvGrpSpPr/>
          <p:nvPr/>
        </p:nvGrpSpPr>
        <p:grpSpPr>
          <a:xfrm>
            <a:off x="6236621" y="2742110"/>
            <a:ext cx="4383968" cy="2402895"/>
            <a:chOff x="6055671" y="1067026"/>
            <a:chExt cx="5327458" cy="2402895"/>
          </a:xfrm>
        </p:grpSpPr>
        <p:sp>
          <p:nvSpPr>
            <p:cNvPr id="18" name="文本框 27">
              <a:extLst>
                <a:ext uri="{FF2B5EF4-FFF2-40B4-BE49-F238E27FC236}">
                  <a16:creationId xmlns:a16="http://schemas.microsoft.com/office/drawing/2014/main" id="{15553789-D58B-A49D-3510-E2DC9026ACEC}"/>
                </a:ext>
              </a:extLst>
            </p:cNvPr>
            <p:cNvSpPr txBox="1"/>
            <p:nvPr/>
          </p:nvSpPr>
          <p:spPr>
            <a:xfrm>
              <a:off x="7005353" y="1154935"/>
              <a:ext cx="4377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>
                  <a:solidFill>
                    <a:srgbClr val="122647"/>
                  </a:solidFill>
                  <a:latin typeface="Tw Cen MT" panose="020B0602020104020603" pitchFamily="34" charset="0"/>
                  <a:ea typeface="微软雅黑" panose="020B0503020204020204" pitchFamily="34" charset="-122"/>
                </a:rPr>
                <a:t>Đặng Hữu Trân</a:t>
              </a:r>
              <a:endParaRPr lang="zh-CN" altLang="en-US" sz="2800" b="1" dirty="0">
                <a:solidFill>
                  <a:srgbClr val="122647"/>
                </a:solidFill>
                <a:latin typeface="Tw Cen MT" panose="020B06020201040206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26">
              <a:extLst>
                <a:ext uri="{FF2B5EF4-FFF2-40B4-BE49-F238E27FC236}">
                  <a16:creationId xmlns:a16="http://schemas.microsoft.com/office/drawing/2014/main" id="{4125D9A9-B2E9-4CF9-70C5-18067411D30E}"/>
                </a:ext>
              </a:extLst>
            </p:cNvPr>
            <p:cNvSpPr txBox="1"/>
            <p:nvPr/>
          </p:nvSpPr>
          <p:spPr>
            <a:xfrm>
              <a:off x="6055671" y="1067026"/>
              <a:ext cx="9529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en-US" altLang="zh-CN" sz="4400" b="1" i="1">
                  <a:solidFill>
                    <a:srgbClr val="122647"/>
                  </a:solidFill>
                  <a:latin typeface="Tw Cen MT" panose="020B0602020104020603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400" b="1" i="1" dirty="0">
                <a:solidFill>
                  <a:srgbClr val="122647"/>
                </a:solidFill>
                <a:latin typeface="Tw Cen MT" panose="020B06020201040206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27">
              <a:extLst>
                <a:ext uri="{FF2B5EF4-FFF2-40B4-BE49-F238E27FC236}">
                  <a16:creationId xmlns:a16="http://schemas.microsoft.com/office/drawing/2014/main" id="{356C51E7-B84B-39AC-B83E-C4566C2A38F0}"/>
                </a:ext>
              </a:extLst>
            </p:cNvPr>
            <p:cNvSpPr txBox="1"/>
            <p:nvPr/>
          </p:nvSpPr>
          <p:spPr>
            <a:xfrm>
              <a:off x="6954624" y="2946701"/>
              <a:ext cx="4377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>
                  <a:solidFill>
                    <a:srgbClr val="122647"/>
                  </a:solidFill>
                  <a:latin typeface="Tw Cen MT" panose="020B0602020104020603" pitchFamily="34" charset="0"/>
                  <a:ea typeface="微软雅黑" panose="020B0503020204020204" pitchFamily="34" charset="-122"/>
                </a:rPr>
                <a:t>Lê Phương Thảo</a:t>
              </a:r>
              <a:endParaRPr lang="zh-CN" altLang="en-US" sz="2800" b="1" dirty="0">
                <a:solidFill>
                  <a:srgbClr val="122647"/>
                </a:solidFill>
                <a:latin typeface="Tw Cen MT" panose="020B0602020104020603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31">
            <a:extLst>
              <a:ext uri="{FF2B5EF4-FFF2-40B4-BE49-F238E27FC236}">
                <a16:creationId xmlns:a16="http://schemas.microsoft.com/office/drawing/2014/main" id="{0DFFBF5F-A9CF-7522-43A0-C4E127E65533}"/>
              </a:ext>
            </a:extLst>
          </p:cNvPr>
          <p:cNvSpPr txBox="1"/>
          <p:nvPr/>
        </p:nvSpPr>
        <p:spPr>
          <a:xfrm>
            <a:off x="6144090" y="4473698"/>
            <a:ext cx="78418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i="1" noProof="0" dirty="0">
                <a:solidFill>
                  <a:srgbClr val="122647"/>
                </a:solidFill>
                <a:latin typeface="Tw Cen MT" panose="020B0602020104020603" pitchFamily="34" charset="0"/>
                <a:ea typeface="微软雅黑" panose="020B0503020204020204" pitchFamily="34" charset="-122"/>
                <a:cs typeface="经典综艺体简" panose="02010609000101010101" pitchFamily="49" charset="-122"/>
              </a:rPr>
              <a:t>04</a:t>
            </a:r>
            <a:endParaRPr kumimoji="0" lang="zh-CN" altLang="en-US" sz="4400" b="1" i="1" u="none" strike="noStrike" kern="1200" cap="none" spc="0" normalizeH="0" baseline="0" noProof="0" dirty="0">
              <a:ln>
                <a:noFill/>
              </a:ln>
              <a:solidFill>
                <a:srgbClr val="122647"/>
              </a:solidFill>
              <a:effectLst/>
              <a:uLnTx/>
              <a:uFillTx/>
              <a:latin typeface="Tw Cen MT" panose="020B0602020104020603" pitchFamily="34" charset="0"/>
              <a:ea typeface="微软雅黑" panose="020B0503020204020204" pitchFamily="34" charset="-122"/>
              <a:cs typeface="经典综艺体简" panose="02010609000101010101" pitchFamily="49" charset="-122"/>
            </a:endParaRPr>
          </a:p>
        </p:txBody>
      </p:sp>
      <p:grpSp>
        <p:nvGrpSpPr>
          <p:cNvPr id="22" name="组合 29">
            <a:extLst>
              <a:ext uri="{FF2B5EF4-FFF2-40B4-BE49-F238E27FC236}">
                <a16:creationId xmlns:a16="http://schemas.microsoft.com/office/drawing/2014/main" id="{AFDA41AF-94DA-7015-C366-11E043E2CE27}"/>
              </a:ext>
            </a:extLst>
          </p:cNvPr>
          <p:cNvGrpSpPr/>
          <p:nvPr/>
        </p:nvGrpSpPr>
        <p:grpSpPr>
          <a:xfrm>
            <a:off x="1629246" y="5331742"/>
            <a:ext cx="4162988" cy="769441"/>
            <a:chOff x="6055671" y="1067026"/>
            <a:chExt cx="5058921" cy="769441"/>
          </a:xfrm>
        </p:grpSpPr>
        <p:sp>
          <p:nvSpPr>
            <p:cNvPr id="23" name="文本框 32">
              <a:extLst>
                <a:ext uri="{FF2B5EF4-FFF2-40B4-BE49-F238E27FC236}">
                  <a16:creationId xmlns:a16="http://schemas.microsoft.com/office/drawing/2014/main" id="{F3B9CA13-9BBC-8931-814C-2839106A75CB}"/>
                </a:ext>
              </a:extLst>
            </p:cNvPr>
            <p:cNvSpPr txBox="1"/>
            <p:nvPr/>
          </p:nvSpPr>
          <p:spPr>
            <a:xfrm>
              <a:off x="7005354" y="1154935"/>
              <a:ext cx="4109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>
                  <a:solidFill>
                    <a:srgbClr val="122647"/>
                  </a:solidFill>
                  <a:latin typeface="Tw Cen MT" panose="020B0602020104020603" pitchFamily="34" charset="0"/>
                  <a:ea typeface="微软雅黑" panose="020B0503020204020204" pitchFamily="34" charset="-122"/>
                  <a:cs typeface="经典综艺体简" panose="02010609000101010101" pitchFamily="49" charset="-122"/>
                </a:rPr>
                <a:t>Hồ Thị Mỹ Tiên</a:t>
              </a:r>
              <a:endParaRPr lang="zh-CN" altLang="en-US" sz="2800" b="1" dirty="0">
                <a:solidFill>
                  <a:srgbClr val="122647"/>
                </a:solidFill>
                <a:latin typeface="Tw Cen MT" panose="020B0602020104020603" pitchFamily="34" charset="0"/>
                <a:ea typeface="微软雅黑" panose="020B0503020204020204" pitchFamily="34" charset="-122"/>
                <a:cs typeface="经典综艺体简" panose="02010609000101010101" pitchFamily="49" charset="-122"/>
              </a:endParaRPr>
            </a:p>
          </p:txBody>
        </p:sp>
        <p:sp>
          <p:nvSpPr>
            <p:cNvPr id="24" name="文本框 31">
              <a:extLst>
                <a:ext uri="{FF2B5EF4-FFF2-40B4-BE49-F238E27FC236}">
                  <a16:creationId xmlns:a16="http://schemas.microsoft.com/office/drawing/2014/main" id="{46EEC9D5-CB89-0BCD-C38B-CE12D4185E0D}"/>
                </a:ext>
              </a:extLst>
            </p:cNvPr>
            <p:cNvSpPr txBox="1"/>
            <p:nvPr/>
          </p:nvSpPr>
          <p:spPr>
            <a:xfrm>
              <a:off x="6055671" y="1067026"/>
              <a:ext cx="9529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b="1" i="1" noProof="0">
                  <a:solidFill>
                    <a:srgbClr val="122647"/>
                  </a:solidFill>
                  <a:latin typeface="Tw Cen MT" panose="020B0602020104020603" pitchFamily="34" charset="0"/>
                  <a:ea typeface="微软雅黑" panose="020B0503020204020204" pitchFamily="34" charset="-122"/>
                  <a:cs typeface="经典综艺体简" panose="02010609000101010101" pitchFamily="49" charset="-122"/>
                </a:rPr>
                <a:t>05</a:t>
              </a:r>
              <a:endParaRPr kumimoji="0" lang="zh-CN" altLang="en-US" sz="4400" b="1" i="1" u="none" strike="noStrike" kern="1200" cap="none" spc="0" normalizeH="0" baseline="0" noProof="0" dirty="0">
                <a:ln>
                  <a:noFill/>
                </a:ln>
                <a:solidFill>
                  <a:srgbClr val="122647"/>
                </a:solidFill>
                <a:effectLst/>
                <a:uLnTx/>
                <a:uFillTx/>
                <a:latin typeface="Tw Cen MT" panose="020B0602020104020603" pitchFamily="34" charset="0"/>
                <a:ea typeface="微软雅黑" panose="020B0503020204020204" pitchFamily="34" charset="-122"/>
                <a:cs typeface="经典综艺体简" panose="0201060900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4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91C784-4CF5-491D-BAD6-48CD5BBCC73B}"/>
              </a:ext>
            </a:extLst>
          </p:cNvPr>
          <p:cNvGrpSpPr/>
          <p:nvPr/>
        </p:nvGrpSpPr>
        <p:grpSpPr>
          <a:xfrm>
            <a:off x="68711" y="1856328"/>
            <a:ext cx="3121071" cy="3790598"/>
            <a:chOff x="936172" y="2151203"/>
            <a:chExt cx="2535870" cy="2978173"/>
          </a:xfrm>
          <a:noFill/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08F473-928B-4B36-866E-E9FDF241EF23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F4FAEBB-CE6D-42E5-A56B-36B7F941C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4853" y="2460446"/>
              <a:ext cx="1764297" cy="116481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D856F3-3DD5-4A34-931B-522EB83DD53F}"/>
                </a:ext>
              </a:extLst>
            </p:cNvPr>
            <p:cNvGrpSpPr/>
            <p:nvPr/>
          </p:nvGrpSpPr>
          <p:grpSpPr>
            <a:xfrm>
              <a:off x="1059034" y="3775025"/>
              <a:ext cx="2290146" cy="969850"/>
              <a:chOff x="2539547" y="2554023"/>
              <a:chExt cx="1479550" cy="626573"/>
            </a:xfrm>
            <a:grpFill/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35CAC0-7E30-44D3-A9C1-C2513E6E45F7}"/>
                  </a:ext>
                </a:extLst>
              </p:cNvPr>
              <p:cNvSpPr txBox="1"/>
              <p:nvPr/>
            </p:nvSpPr>
            <p:spPr>
              <a:xfrm>
                <a:off x="2627212" y="2554023"/>
                <a:ext cx="1320800" cy="3929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431" b="1">
                    <a:solidFill>
                      <a:srgbClr val="122647"/>
                    </a:solidFill>
                    <a:latin typeface="Tw Cen MT" panose="020B0602020104020603" pitchFamily="34" charset="0"/>
                  </a:rPr>
                  <a:t>Kết luận</a:t>
                </a:r>
                <a:r>
                  <a:rPr lang="fr-FR" sz="4431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928B5-A715-4B14-97B6-AD19A9F8C324}"/>
                  </a:ext>
                </a:extLst>
              </p:cNvPr>
              <p:cNvSpPr txBox="1"/>
              <p:nvPr/>
            </p:nvSpPr>
            <p:spPr>
              <a:xfrm>
                <a:off x="2539547" y="2864570"/>
                <a:ext cx="1479550" cy="3160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Ưu điểm &amp; Nhược điểm</a:t>
                </a:r>
              </a:p>
              <a:p>
                <a:pPr algn="ctr"/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Thuận lợi &amp; Khó khăn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2405920" y="1336231"/>
            <a:ext cx="1106026" cy="1106027"/>
            <a:chOff x="2835154" y="1728623"/>
            <a:chExt cx="898646" cy="89864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35154" y="1728623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861189" y="1820648"/>
              <a:ext cx="846575" cy="69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923" b="1">
                  <a:solidFill>
                    <a:srgbClr val="122647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9C75703-B7B3-4B46-DF6A-870F89AE8475}"/>
              </a:ext>
            </a:extLst>
          </p:cNvPr>
          <p:cNvSpPr/>
          <p:nvPr/>
        </p:nvSpPr>
        <p:spPr>
          <a:xfrm>
            <a:off x="4917087" y="-488106"/>
            <a:ext cx="7834214" cy="78342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614C2-CA28-D1DD-8E4D-F05F5B3C0440}"/>
              </a:ext>
            </a:extLst>
          </p:cNvPr>
          <p:cNvSpPr txBox="1"/>
          <p:nvPr/>
        </p:nvSpPr>
        <p:spPr>
          <a:xfrm>
            <a:off x="6458090" y="2148185"/>
            <a:ext cx="4932722" cy="30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8">
                <a:latin typeface="Gill Sans MT" panose="020B0502020104020203" pitchFamily="34" charset="0"/>
              </a:rPr>
              <a:t>Còn một số lỗi căn lề, lỗi điều chỉnh tỉ lệ khung hình</a:t>
            </a:r>
          </a:p>
          <a:p>
            <a:endParaRPr lang="fr-FR" sz="2708">
              <a:latin typeface="Gill Sans MT" panose="020B0502020104020203" pitchFamily="34" charset="0"/>
            </a:endParaRPr>
          </a:p>
          <a:p>
            <a:r>
              <a:rPr lang="fr-FR" sz="2708">
                <a:latin typeface="Gill Sans MT" panose="020B0502020104020203" pitchFamily="34" charset="0"/>
              </a:rPr>
              <a:t>Chưa hoàn chỉnh các chức năng nâng cao khác trong cơ sở dữ liệu</a:t>
            </a:r>
            <a:endParaRPr lang="fr-FR" sz="2708" dirty="0">
              <a:latin typeface="Gill Sans MT" panose="020B0502020104020203" pitchFamily="34" charset="0"/>
            </a:endParaRPr>
          </a:p>
          <a:p>
            <a:endParaRPr lang="fr-FR" sz="2708" dirty="0">
              <a:latin typeface="Gill Sans MT" panose="020B0502020104020203" pitchFamily="34" charset="0"/>
            </a:endParaRPr>
          </a:p>
          <a:p>
            <a:endParaRPr lang="fr-FR" sz="2708">
              <a:latin typeface="Gill Sans Nova Light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C225B-A6A8-3C9D-9275-9EE7493EDC6D}"/>
              </a:ext>
            </a:extLst>
          </p:cNvPr>
          <p:cNvSpPr txBox="1"/>
          <p:nvPr/>
        </p:nvSpPr>
        <p:spPr>
          <a:xfrm>
            <a:off x="5965456" y="1083169"/>
            <a:ext cx="4580623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17" b="1">
                <a:latin typeface="Tw Cen MT" panose="020B0602020104020603" pitchFamily="34" charset="0"/>
              </a:rPr>
              <a:t>NHƯỢC ĐIỂM</a:t>
            </a:r>
          </a:p>
        </p:txBody>
      </p:sp>
      <p:pic>
        <p:nvPicPr>
          <p:cNvPr id="14" name="Picture 13" descr="A close - up of a fire&#10;&#10;Description automatically generated with low confidence">
            <a:extLst>
              <a:ext uri="{FF2B5EF4-FFF2-40B4-BE49-F238E27FC236}">
                <a16:creationId xmlns:a16="http://schemas.microsoft.com/office/drawing/2014/main" id="{34A45F5D-737C-8116-68D7-E71B45B87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61" y="652329"/>
            <a:ext cx="1218117" cy="12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4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91C784-4CF5-491D-BAD6-48CD5BBCC73B}"/>
              </a:ext>
            </a:extLst>
          </p:cNvPr>
          <p:cNvGrpSpPr/>
          <p:nvPr/>
        </p:nvGrpSpPr>
        <p:grpSpPr>
          <a:xfrm>
            <a:off x="68711" y="1856328"/>
            <a:ext cx="3121071" cy="3790598"/>
            <a:chOff x="936172" y="2151203"/>
            <a:chExt cx="2535870" cy="2978173"/>
          </a:xfrm>
          <a:noFill/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08F473-928B-4B36-866E-E9FDF241EF23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F4FAEBB-CE6D-42E5-A56B-36B7F941C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4853" y="2460446"/>
              <a:ext cx="1764297" cy="116481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D856F3-3DD5-4A34-931B-522EB83DD53F}"/>
                </a:ext>
              </a:extLst>
            </p:cNvPr>
            <p:cNvGrpSpPr/>
            <p:nvPr/>
          </p:nvGrpSpPr>
          <p:grpSpPr>
            <a:xfrm>
              <a:off x="1059034" y="3775025"/>
              <a:ext cx="2290146" cy="969850"/>
              <a:chOff x="2539547" y="2554023"/>
              <a:chExt cx="1479550" cy="626573"/>
            </a:xfrm>
            <a:grpFill/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35CAC0-7E30-44D3-A9C1-C2513E6E45F7}"/>
                  </a:ext>
                </a:extLst>
              </p:cNvPr>
              <p:cNvSpPr txBox="1"/>
              <p:nvPr/>
            </p:nvSpPr>
            <p:spPr>
              <a:xfrm>
                <a:off x="2627212" y="2554023"/>
                <a:ext cx="1320800" cy="3929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431" b="1">
                    <a:solidFill>
                      <a:srgbClr val="122647"/>
                    </a:solidFill>
                    <a:latin typeface="Tw Cen MT" panose="020B0602020104020603" pitchFamily="34" charset="0"/>
                  </a:rPr>
                  <a:t>Kết luận</a:t>
                </a:r>
                <a:r>
                  <a:rPr lang="fr-FR" sz="4431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928B5-A715-4B14-97B6-AD19A9F8C324}"/>
                  </a:ext>
                </a:extLst>
              </p:cNvPr>
              <p:cNvSpPr txBox="1"/>
              <p:nvPr/>
            </p:nvSpPr>
            <p:spPr>
              <a:xfrm>
                <a:off x="2539547" y="2864570"/>
                <a:ext cx="1479550" cy="3160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Ưu điểm &amp; Nhược điểm</a:t>
                </a:r>
              </a:p>
              <a:p>
                <a:pPr algn="ctr"/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Thuận lợi &amp; Khó khăn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2405920" y="1336231"/>
            <a:ext cx="1106026" cy="1106027"/>
            <a:chOff x="2835154" y="1728623"/>
            <a:chExt cx="898646" cy="89864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35154" y="1728623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861189" y="1820648"/>
              <a:ext cx="846575" cy="69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923" b="1">
                  <a:solidFill>
                    <a:srgbClr val="122647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9C75703-B7B3-4B46-DF6A-870F89AE8475}"/>
              </a:ext>
            </a:extLst>
          </p:cNvPr>
          <p:cNvSpPr/>
          <p:nvPr/>
        </p:nvSpPr>
        <p:spPr>
          <a:xfrm>
            <a:off x="4917087" y="-488106"/>
            <a:ext cx="7834214" cy="78342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614C2-CA28-D1DD-8E4D-F05F5B3C0440}"/>
              </a:ext>
            </a:extLst>
          </p:cNvPr>
          <p:cNvSpPr txBox="1"/>
          <p:nvPr/>
        </p:nvSpPr>
        <p:spPr>
          <a:xfrm>
            <a:off x="6458090" y="2148185"/>
            <a:ext cx="4932722" cy="342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8">
                <a:latin typeface="Gill Sans MT" panose="020B0502020104020203" pitchFamily="34" charset="0"/>
              </a:rPr>
              <a:t>Tham khảo và ứng dụng được hầu hết các kiến thức trong bài giảng bộ môn Công nghệ iot</a:t>
            </a:r>
          </a:p>
          <a:p>
            <a:endParaRPr lang="fr-FR" sz="2708">
              <a:latin typeface="Gill Sans MT" panose="020B0502020104020203" pitchFamily="34" charset="0"/>
            </a:endParaRPr>
          </a:p>
          <a:p>
            <a:r>
              <a:rPr lang="fr-FR" sz="2708">
                <a:latin typeface="Gill Sans MT" panose="020B0502020104020203" pitchFamily="34" charset="0"/>
              </a:rPr>
              <a:t>Các thành viên trao đổi với nhau và làm việc một cách năng suất</a:t>
            </a:r>
            <a:endParaRPr lang="fr-FR" sz="2708" dirty="0">
              <a:latin typeface="Gill Sans MT" panose="020B0502020104020203" pitchFamily="34" charset="0"/>
            </a:endParaRPr>
          </a:p>
          <a:p>
            <a:endParaRPr lang="fr-FR" sz="2708" dirty="0">
              <a:latin typeface="Gill Sans MT" panose="020B0502020104020203" pitchFamily="34" charset="0"/>
            </a:endParaRPr>
          </a:p>
          <a:p>
            <a:endParaRPr lang="fr-FR" sz="2708">
              <a:latin typeface="Gill Sans Nova Light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C225B-A6A8-3C9D-9275-9EE7493EDC6D}"/>
              </a:ext>
            </a:extLst>
          </p:cNvPr>
          <p:cNvSpPr txBox="1"/>
          <p:nvPr/>
        </p:nvSpPr>
        <p:spPr>
          <a:xfrm>
            <a:off x="5965456" y="1083169"/>
            <a:ext cx="4580623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17" b="1">
                <a:latin typeface="Tw Cen MT" panose="020B0602020104020603" pitchFamily="34" charset="0"/>
              </a:rPr>
              <a:t>THUẬN LỢI</a:t>
            </a:r>
          </a:p>
        </p:txBody>
      </p:sp>
      <p:pic>
        <p:nvPicPr>
          <p:cNvPr id="14" name="Picture 13" descr="A close - up of a fire&#10;&#10;Description automatically generated with low confidence">
            <a:extLst>
              <a:ext uri="{FF2B5EF4-FFF2-40B4-BE49-F238E27FC236}">
                <a16:creationId xmlns:a16="http://schemas.microsoft.com/office/drawing/2014/main" id="{34A45F5D-737C-8116-68D7-E71B45B87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53" y="652329"/>
            <a:ext cx="1218117" cy="12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91C784-4CF5-491D-BAD6-48CD5BBCC73B}"/>
              </a:ext>
            </a:extLst>
          </p:cNvPr>
          <p:cNvGrpSpPr/>
          <p:nvPr/>
        </p:nvGrpSpPr>
        <p:grpSpPr>
          <a:xfrm>
            <a:off x="68711" y="1856328"/>
            <a:ext cx="3121071" cy="3790598"/>
            <a:chOff x="936172" y="2151203"/>
            <a:chExt cx="2535870" cy="2978173"/>
          </a:xfrm>
          <a:noFill/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08F473-928B-4B36-866E-E9FDF241EF23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F4FAEBB-CE6D-42E5-A56B-36B7F941C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4853" y="2460446"/>
              <a:ext cx="1764297" cy="116481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D856F3-3DD5-4A34-931B-522EB83DD53F}"/>
                </a:ext>
              </a:extLst>
            </p:cNvPr>
            <p:cNvGrpSpPr/>
            <p:nvPr/>
          </p:nvGrpSpPr>
          <p:grpSpPr>
            <a:xfrm>
              <a:off x="1059034" y="3775025"/>
              <a:ext cx="2290146" cy="969850"/>
              <a:chOff x="2539547" y="2554023"/>
              <a:chExt cx="1479550" cy="626573"/>
            </a:xfrm>
            <a:grpFill/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35CAC0-7E30-44D3-A9C1-C2513E6E45F7}"/>
                  </a:ext>
                </a:extLst>
              </p:cNvPr>
              <p:cNvSpPr txBox="1"/>
              <p:nvPr/>
            </p:nvSpPr>
            <p:spPr>
              <a:xfrm>
                <a:off x="2627212" y="2554023"/>
                <a:ext cx="1320800" cy="3929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431" b="1">
                    <a:solidFill>
                      <a:srgbClr val="122647"/>
                    </a:solidFill>
                    <a:latin typeface="Tw Cen MT" panose="020B0602020104020603" pitchFamily="34" charset="0"/>
                  </a:rPr>
                  <a:t>Kết luận</a:t>
                </a:r>
                <a:r>
                  <a:rPr lang="fr-FR" sz="4431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928B5-A715-4B14-97B6-AD19A9F8C324}"/>
                  </a:ext>
                </a:extLst>
              </p:cNvPr>
              <p:cNvSpPr txBox="1"/>
              <p:nvPr/>
            </p:nvSpPr>
            <p:spPr>
              <a:xfrm>
                <a:off x="2539547" y="2864570"/>
                <a:ext cx="1479550" cy="3160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Ưu điểm &amp; Nhược điểm</a:t>
                </a:r>
              </a:p>
              <a:p>
                <a:pPr algn="ctr"/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Thuận lợi &amp; Khó khăn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2405920" y="1336231"/>
            <a:ext cx="1106026" cy="1106027"/>
            <a:chOff x="2835154" y="1728623"/>
            <a:chExt cx="898646" cy="89864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35154" y="1728623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861189" y="1820648"/>
              <a:ext cx="846575" cy="69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923" b="1">
                  <a:solidFill>
                    <a:srgbClr val="122647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9C75703-B7B3-4B46-DF6A-870F89AE8475}"/>
              </a:ext>
            </a:extLst>
          </p:cNvPr>
          <p:cNvSpPr/>
          <p:nvPr/>
        </p:nvSpPr>
        <p:spPr>
          <a:xfrm>
            <a:off x="4917087" y="-488106"/>
            <a:ext cx="7834214" cy="78342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614C2-CA28-D1DD-8E4D-F05F5B3C0440}"/>
              </a:ext>
            </a:extLst>
          </p:cNvPr>
          <p:cNvSpPr txBox="1"/>
          <p:nvPr/>
        </p:nvSpPr>
        <p:spPr>
          <a:xfrm>
            <a:off x="6458090" y="2148185"/>
            <a:ext cx="4932722" cy="384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8">
                <a:latin typeface="Gill Sans MT" panose="020B0502020104020203" pitchFamily="34" charset="0"/>
              </a:rPr>
              <a:t>Gặp nhiều khó khăn trong việc tìm và sửa lỗi trong quá trình code</a:t>
            </a:r>
          </a:p>
          <a:p>
            <a:endParaRPr lang="fr-FR" sz="2708">
              <a:latin typeface="Gill Sans MT" panose="020B0502020104020203" pitchFamily="34" charset="0"/>
            </a:endParaRPr>
          </a:p>
          <a:p>
            <a:r>
              <a:rPr lang="fr-FR" sz="2708">
                <a:latin typeface="Gill Sans MT" panose="020B0502020104020203" pitchFamily="34" charset="0"/>
              </a:rPr>
              <a:t>Thành viên chủ yếu trao đổi qua online nên khó tránh mâu thuẫn, khó đồng bộ </a:t>
            </a:r>
            <a:endParaRPr lang="fr-FR" sz="2708" dirty="0">
              <a:latin typeface="Gill Sans MT" panose="020B0502020104020203" pitchFamily="34" charset="0"/>
            </a:endParaRPr>
          </a:p>
          <a:p>
            <a:endParaRPr lang="fr-FR" sz="2708" dirty="0">
              <a:latin typeface="Gill Sans MT" panose="020B0502020104020203" pitchFamily="34" charset="0"/>
            </a:endParaRPr>
          </a:p>
          <a:p>
            <a:endParaRPr lang="fr-FR" sz="2708">
              <a:latin typeface="Gill Sans Nova Light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C225B-A6A8-3C9D-9275-9EE7493EDC6D}"/>
              </a:ext>
            </a:extLst>
          </p:cNvPr>
          <p:cNvSpPr txBox="1"/>
          <p:nvPr/>
        </p:nvSpPr>
        <p:spPr>
          <a:xfrm>
            <a:off x="5965456" y="1083169"/>
            <a:ext cx="4580623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17" b="1">
                <a:latin typeface="Tw Cen MT" panose="020B0602020104020603" pitchFamily="34" charset="0"/>
              </a:rPr>
              <a:t>KHÓ KHĂN</a:t>
            </a:r>
          </a:p>
        </p:txBody>
      </p:sp>
      <p:pic>
        <p:nvPicPr>
          <p:cNvPr id="14" name="Picture 13" descr="A close - up of a fire&#10;&#10;Description automatically generated with low confidence">
            <a:extLst>
              <a:ext uri="{FF2B5EF4-FFF2-40B4-BE49-F238E27FC236}">
                <a16:creationId xmlns:a16="http://schemas.microsoft.com/office/drawing/2014/main" id="{34A45F5D-737C-8116-68D7-E71B45B87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463" y="652329"/>
            <a:ext cx="1218117" cy="12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0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ảnh động cảm ơn đẹp cho slide powerpoint">
            <a:extLst>
              <a:ext uri="{FF2B5EF4-FFF2-40B4-BE49-F238E27FC236}">
                <a16:creationId xmlns:a16="http://schemas.microsoft.com/office/drawing/2014/main" id="{729EEBD2-A8C1-C30C-64C1-A76DC486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91" y="861201"/>
            <a:ext cx="7349218" cy="513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4F38C89-CD7C-5A56-BA78-9349457C66D5}"/>
              </a:ext>
            </a:extLst>
          </p:cNvPr>
          <p:cNvGrpSpPr/>
          <p:nvPr/>
        </p:nvGrpSpPr>
        <p:grpSpPr>
          <a:xfrm>
            <a:off x="692272" y="1880143"/>
            <a:ext cx="2113457" cy="2566832"/>
            <a:chOff x="936172" y="2151203"/>
            <a:chExt cx="2535870" cy="2978173"/>
          </a:xfrm>
          <a:noFill/>
        </p:grpSpPr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id="{755D53FD-3B02-5DC0-00B1-DB836C110D86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196" name="Graphic 20">
              <a:extLst>
                <a:ext uri="{FF2B5EF4-FFF2-40B4-BE49-F238E27FC236}">
                  <a16:creationId xmlns:a16="http://schemas.microsoft.com/office/drawing/2014/main" id="{13C2036E-FDF6-7FF0-7B5B-9DB094E4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34790" y="2346052"/>
              <a:ext cx="1764297" cy="1350619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2345F1D-0E46-53FA-F546-6D8ECD666A3C}"/>
                </a:ext>
              </a:extLst>
            </p:cNvPr>
            <p:cNvSpPr txBox="1"/>
            <p:nvPr/>
          </p:nvSpPr>
          <p:spPr>
            <a:xfrm>
              <a:off x="1194726" y="4127025"/>
              <a:ext cx="2044423" cy="6070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>
                  <a:solidFill>
                    <a:srgbClr val="122647"/>
                  </a:solidFill>
                  <a:latin typeface="Tw Cen MT" panose="020B0602020104020603" pitchFamily="34" charset="0"/>
                </a:rPr>
                <a:t>Giới thiệu</a:t>
              </a:r>
              <a:r>
                <a:rPr lang="fr-FR" sz="2800" b="1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E401E6-D4ED-4023-95DB-AB3EEA7FD143}"/>
              </a:ext>
            </a:extLst>
          </p:cNvPr>
          <p:cNvSpPr/>
          <p:nvPr/>
        </p:nvSpPr>
        <p:spPr>
          <a:xfrm>
            <a:off x="-2551822" y="-9209274"/>
            <a:ext cx="15007414" cy="6896099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EF16ED-941A-123F-B12C-AC3825437EE4}"/>
              </a:ext>
            </a:extLst>
          </p:cNvPr>
          <p:cNvSpPr txBox="1"/>
          <p:nvPr/>
        </p:nvSpPr>
        <p:spPr>
          <a:xfrm>
            <a:off x="958972" y="339149"/>
            <a:ext cx="3513154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17" b="1">
                <a:solidFill>
                  <a:srgbClr val="122647"/>
                </a:solidFill>
                <a:latin typeface="Tw Cen MT" panose="020B0602020104020603" pitchFamily="34" charset="0"/>
              </a:rPr>
              <a:t>NỘI DUNG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56CC768-0DCC-7769-C76A-BD1BDE2C1F0F}"/>
              </a:ext>
            </a:extLst>
          </p:cNvPr>
          <p:cNvGrpSpPr/>
          <p:nvPr/>
        </p:nvGrpSpPr>
        <p:grpSpPr>
          <a:xfrm>
            <a:off x="2390726" y="1509229"/>
            <a:ext cx="830006" cy="830008"/>
            <a:chOff x="2835153" y="1728622"/>
            <a:chExt cx="898646" cy="898647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B706AEB-C46F-5733-BFFB-0A9597A055E7}"/>
                </a:ext>
              </a:extLst>
            </p:cNvPr>
            <p:cNvSpPr/>
            <p:nvPr/>
          </p:nvSpPr>
          <p:spPr>
            <a:xfrm>
              <a:off x="2835153" y="1728622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C8D17CF-4D82-6CE1-F494-4700918F840C}"/>
                </a:ext>
              </a:extLst>
            </p:cNvPr>
            <p:cNvSpPr txBox="1"/>
            <p:nvPr/>
          </p:nvSpPr>
          <p:spPr>
            <a:xfrm>
              <a:off x="2861189" y="1828055"/>
              <a:ext cx="846575" cy="699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>
                  <a:solidFill>
                    <a:srgbClr val="122647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B4A8A66-6E89-12DF-2C40-50738CF0D07A}"/>
              </a:ext>
            </a:extLst>
          </p:cNvPr>
          <p:cNvGrpSpPr/>
          <p:nvPr/>
        </p:nvGrpSpPr>
        <p:grpSpPr>
          <a:xfrm>
            <a:off x="3625972" y="3419475"/>
            <a:ext cx="2113457" cy="2566832"/>
            <a:chOff x="936172" y="2151203"/>
            <a:chExt cx="2535870" cy="2978173"/>
          </a:xfrm>
          <a:noFill/>
        </p:grpSpPr>
        <p:sp>
          <p:nvSpPr>
            <p:cNvPr id="209" name="Rectangle: Rounded Corners 208">
              <a:extLst>
                <a:ext uri="{FF2B5EF4-FFF2-40B4-BE49-F238E27FC236}">
                  <a16:creationId xmlns:a16="http://schemas.microsoft.com/office/drawing/2014/main" id="{1CC6C8F8-39A0-F86C-A653-A5AEC2E3C05E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210" name="Graphic 20">
              <a:extLst>
                <a:ext uri="{FF2B5EF4-FFF2-40B4-BE49-F238E27FC236}">
                  <a16:creationId xmlns:a16="http://schemas.microsoft.com/office/drawing/2014/main" id="{469A125D-78AC-24FA-ECAF-3D70D34D1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34787" y="2574586"/>
              <a:ext cx="1764297" cy="1164817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6CEE0A9-FB71-AC92-7987-47840A55D451}"/>
                </a:ext>
              </a:extLst>
            </p:cNvPr>
            <p:cNvSpPr txBox="1"/>
            <p:nvPr/>
          </p:nvSpPr>
          <p:spPr>
            <a:xfrm>
              <a:off x="1194726" y="4127025"/>
              <a:ext cx="2044423" cy="6070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>
                  <a:solidFill>
                    <a:srgbClr val="122647"/>
                  </a:solidFill>
                  <a:latin typeface="Tw Cen MT" panose="020B0602020104020603" pitchFamily="34" charset="0"/>
                </a:rPr>
                <a:t>Giao diện</a:t>
              </a:r>
              <a:r>
                <a:rPr lang="fr-FR" sz="2800" b="1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51476FA-7436-5F2F-DF3B-8113CABD7C54}"/>
              </a:ext>
            </a:extLst>
          </p:cNvPr>
          <p:cNvGrpSpPr/>
          <p:nvPr/>
        </p:nvGrpSpPr>
        <p:grpSpPr>
          <a:xfrm>
            <a:off x="5324426" y="3048561"/>
            <a:ext cx="830006" cy="830008"/>
            <a:chOff x="2835153" y="1728622"/>
            <a:chExt cx="898646" cy="898647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FA6BAF5-03DF-7BB2-D27D-0C1BCAEFF1D3}"/>
                </a:ext>
              </a:extLst>
            </p:cNvPr>
            <p:cNvSpPr/>
            <p:nvPr/>
          </p:nvSpPr>
          <p:spPr>
            <a:xfrm>
              <a:off x="2835153" y="1728622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3E9CA81-8988-29FD-6099-B0C2C6347200}"/>
                </a:ext>
              </a:extLst>
            </p:cNvPr>
            <p:cNvSpPr txBox="1"/>
            <p:nvPr/>
          </p:nvSpPr>
          <p:spPr>
            <a:xfrm>
              <a:off x="2861189" y="1828055"/>
              <a:ext cx="846575" cy="699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>
                  <a:solidFill>
                    <a:srgbClr val="122647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D70FB8A-581D-FBD4-8852-D0A5A406248D}"/>
              </a:ext>
            </a:extLst>
          </p:cNvPr>
          <p:cNvGrpSpPr/>
          <p:nvPr/>
        </p:nvGrpSpPr>
        <p:grpSpPr>
          <a:xfrm>
            <a:off x="6559672" y="1880143"/>
            <a:ext cx="2113457" cy="2566832"/>
            <a:chOff x="936172" y="2151203"/>
            <a:chExt cx="2535870" cy="2978173"/>
          </a:xfrm>
          <a:noFill/>
        </p:grpSpPr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77551298-7986-4D40-2FC6-B46BB33DE21E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217" name="Graphic 20">
              <a:extLst>
                <a:ext uri="{FF2B5EF4-FFF2-40B4-BE49-F238E27FC236}">
                  <a16:creationId xmlns:a16="http://schemas.microsoft.com/office/drawing/2014/main" id="{8624600D-7D78-6008-C702-D774527EF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34787" y="2424361"/>
              <a:ext cx="1764297" cy="1345150"/>
            </a:xfrm>
            <a:prstGeom prst="rect">
              <a:avLst/>
            </a:prstGeom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AD85A53-575F-9AC6-C133-53D459C75F71}"/>
                </a:ext>
              </a:extLst>
            </p:cNvPr>
            <p:cNvSpPr txBox="1"/>
            <p:nvPr/>
          </p:nvSpPr>
          <p:spPr>
            <a:xfrm>
              <a:off x="1194723" y="3877055"/>
              <a:ext cx="2044423" cy="11070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>
                  <a:solidFill>
                    <a:srgbClr val="122647"/>
                  </a:solidFill>
                  <a:latin typeface="Tw Cen MT" panose="020B0602020104020603" pitchFamily="34" charset="0"/>
                </a:rPr>
                <a:t>Hệ thống quản lý</a:t>
              </a:r>
              <a:endParaRPr lang="fr-FR" sz="2800" b="1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CC3332E-4D1C-4F44-E15D-89CE1D29A8E1}"/>
              </a:ext>
            </a:extLst>
          </p:cNvPr>
          <p:cNvGrpSpPr/>
          <p:nvPr/>
        </p:nvGrpSpPr>
        <p:grpSpPr>
          <a:xfrm>
            <a:off x="8258126" y="1509229"/>
            <a:ext cx="830006" cy="830008"/>
            <a:chOff x="2835153" y="1728622"/>
            <a:chExt cx="898646" cy="898647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B60E5F3F-7910-240E-243F-BF12719FEAB6}"/>
                </a:ext>
              </a:extLst>
            </p:cNvPr>
            <p:cNvSpPr/>
            <p:nvPr/>
          </p:nvSpPr>
          <p:spPr>
            <a:xfrm>
              <a:off x="2835153" y="1728622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4B0975E-714F-B0ED-B113-73843065B9DC}"/>
                </a:ext>
              </a:extLst>
            </p:cNvPr>
            <p:cNvSpPr txBox="1"/>
            <p:nvPr/>
          </p:nvSpPr>
          <p:spPr>
            <a:xfrm>
              <a:off x="2861189" y="1828055"/>
              <a:ext cx="846575" cy="699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>
                  <a:solidFill>
                    <a:srgbClr val="122647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D54E5FC-2A59-3F61-B9D6-C4A66531AC29}"/>
              </a:ext>
            </a:extLst>
          </p:cNvPr>
          <p:cNvGrpSpPr/>
          <p:nvPr/>
        </p:nvGrpSpPr>
        <p:grpSpPr>
          <a:xfrm>
            <a:off x="9493372" y="3419475"/>
            <a:ext cx="2113457" cy="2566832"/>
            <a:chOff x="936172" y="2151203"/>
            <a:chExt cx="2535870" cy="2978173"/>
          </a:xfrm>
          <a:noFill/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1C2A6906-BE95-193A-5E4A-71E4C95786E8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224" name="Graphic 20">
              <a:extLst>
                <a:ext uri="{FF2B5EF4-FFF2-40B4-BE49-F238E27FC236}">
                  <a16:creationId xmlns:a16="http://schemas.microsoft.com/office/drawing/2014/main" id="{02294273-070B-E4AC-C095-E972297FA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34787" y="2574586"/>
              <a:ext cx="1764297" cy="1164817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FA60807-015A-C8A4-6041-9E9D3182459B}"/>
                </a:ext>
              </a:extLst>
            </p:cNvPr>
            <p:cNvSpPr txBox="1"/>
            <p:nvPr/>
          </p:nvSpPr>
          <p:spPr>
            <a:xfrm>
              <a:off x="1194726" y="4127025"/>
              <a:ext cx="2044423" cy="6070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>
                  <a:solidFill>
                    <a:srgbClr val="122647"/>
                  </a:solidFill>
                  <a:latin typeface="Tw Cen MT" panose="020B0602020104020603" pitchFamily="34" charset="0"/>
                </a:rPr>
                <a:t>Kết luận</a:t>
              </a:r>
              <a:endParaRPr lang="fr-FR" sz="2800" b="1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8984A19-EEA1-12B1-2045-1B3D89F9E4D9}"/>
              </a:ext>
            </a:extLst>
          </p:cNvPr>
          <p:cNvGrpSpPr/>
          <p:nvPr/>
        </p:nvGrpSpPr>
        <p:grpSpPr>
          <a:xfrm>
            <a:off x="11191826" y="3048561"/>
            <a:ext cx="830006" cy="830008"/>
            <a:chOff x="2835153" y="1728622"/>
            <a:chExt cx="898646" cy="898647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51953DC-2074-80D4-A718-DAB4A2117705}"/>
                </a:ext>
              </a:extLst>
            </p:cNvPr>
            <p:cNvSpPr/>
            <p:nvPr/>
          </p:nvSpPr>
          <p:spPr>
            <a:xfrm>
              <a:off x="2835153" y="1728622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69EFC9B5-A0AF-200B-2D19-7E063961878C}"/>
                </a:ext>
              </a:extLst>
            </p:cNvPr>
            <p:cNvSpPr txBox="1"/>
            <p:nvPr/>
          </p:nvSpPr>
          <p:spPr>
            <a:xfrm>
              <a:off x="2861189" y="1828055"/>
              <a:ext cx="846575" cy="699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>
                  <a:solidFill>
                    <a:srgbClr val="122647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81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8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8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2" dur="20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3" dur="20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16" dur="20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17" dur="20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8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0" dur="2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1" dur="2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24" dur="20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25" dur="20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8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8" dur="2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9" dur="2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32" dur="2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33" dur="2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8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36" dur="2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37" dur="2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40" dur="2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41" dur="2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91C784-4CF5-491D-BAD6-48CD5BBCC73B}"/>
              </a:ext>
            </a:extLst>
          </p:cNvPr>
          <p:cNvGrpSpPr/>
          <p:nvPr/>
        </p:nvGrpSpPr>
        <p:grpSpPr>
          <a:xfrm>
            <a:off x="68711" y="1856328"/>
            <a:ext cx="3121071" cy="3790598"/>
            <a:chOff x="936172" y="2151203"/>
            <a:chExt cx="2535870" cy="2978173"/>
          </a:xfrm>
          <a:noFill/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08F473-928B-4B36-866E-E9FDF241EF23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F4FAEBB-CE6D-42E5-A56B-36B7F941C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34790" y="2346052"/>
              <a:ext cx="1764297" cy="1350619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D856F3-3DD5-4A34-931B-522EB83DD53F}"/>
                </a:ext>
              </a:extLst>
            </p:cNvPr>
            <p:cNvGrpSpPr/>
            <p:nvPr/>
          </p:nvGrpSpPr>
          <p:grpSpPr>
            <a:xfrm>
              <a:off x="1059034" y="3775023"/>
              <a:ext cx="2290146" cy="795040"/>
              <a:chOff x="2539547" y="2554023"/>
              <a:chExt cx="1479550" cy="513637"/>
            </a:xfrm>
            <a:grpFill/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35CAC0-7E30-44D3-A9C1-C2513E6E45F7}"/>
                  </a:ext>
                </a:extLst>
              </p:cNvPr>
              <p:cNvSpPr txBox="1"/>
              <p:nvPr/>
            </p:nvSpPr>
            <p:spPr>
              <a:xfrm>
                <a:off x="2627212" y="2554023"/>
                <a:ext cx="1320800" cy="35931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000" b="1">
                    <a:solidFill>
                      <a:srgbClr val="122647"/>
                    </a:solidFill>
                    <a:latin typeface="Tw Cen MT" panose="020B0602020104020603" pitchFamily="34" charset="0"/>
                  </a:rPr>
                  <a:t>Giới thiệu</a:t>
                </a:r>
                <a:r>
                  <a:rPr lang="fr-FR" sz="4000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928B5-A715-4B14-97B6-AD19A9F8C324}"/>
                  </a:ext>
                </a:extLst>
              </p:cNvPr>
              <p:cNvSpPr txBox="1"/>
              <p:nvPr/>
            </p:nvSpPr>
            <p:spPr>
              <a:xfrm>
                <a:off x="2539547" y="2864570"/>
                <a:ext cx="1479550" cy="20309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Tổng quan đề tài 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497CF0-1ACA-4AF1-88DF-6DA7352BBCE3}"/>
              </a:ext>
            </a:extLst>
          </p:cNvPr>
          <p:cNvGrpSpPr/>
          <p:nvPr/>
        </p:nvGrpSpPr>
        <p:grpSpPr>
          <a:xfrm>
            <a:off x="5526991" y="951480"/>
            <a:ext cx="5349402" cy="982077"/>
            <a:chOff x="6909439" y="1156179"/>
            <a:chExt cx="4346389" cy="79794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6D288F-BCC3-488E-9EE3-A28499658A23}"/>
                </a:ext>
              </a:extLst>
            </p:cNvPr>
            <p:cNvSpPr txBox="1"/>
            <p:nvPr/>
          </p:nvSpPr>
          <p:spPr>
            <a:xfrm>
              <a:off x="6909439" y="1602147"/>
              <a:ext cx="4346388" cy="35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7F1018-F7CE-4C48-98DB-047736886ED2}"/>
                </a:ext>
              </a:extLst>
            </p:cNvPr>
            <p:cNvSpPr txBox="1"/>
            <p:nvPr/>
          </p:nvSpPr>
          <p:spPr>
            <a:xfrm>
              <a:off x="6909439" y="1156178"/>
              <a:ext cx="4346389" cy="50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rgbClr val="122647"/>
                  </a:solidFill>
                  <a:latin typeface="Tw Cen MT" panose="020B0602020104020603" pitchFamily="34" charset="0"/>
                </a:rPr>
                <a:t>Lý do chọn đề tài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3E28AE-F617-43E4-8479-4475FD0A11E1}"/>
              </a:ext>
            </a:extLst>
          </p:cNvPr>
          <p:cNvGrpSpPr/>
          <p:nvPr/>
        </p:nvGrpSpPr>
        <p:grpSpPr>
          <a:xfrm>
            <a:off x="5526992" y="2114965"/>
            <a:ext cx="5349402" cy="982081"/>
            <a:chOff x="6909439" y="2326341"/>
            <a:chExt cx="4346389" cy="79794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982351-2B8B-4EF2-9632-631B813E3A13}"/>
                </a:ext>
              </a:extLst>
            </p:cNvPr>
            <p:cNvSpPr txBox="1"/>
            <p:nvPr/>
          </p:nvSpPr>
          <p:spPr>
            <a:xfrm>
              <a:off x="6909440" y="2772309"/>
              <a:ext cx="4346388" cy="35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fr-FR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A707CE-91CA-48DD-AD15-8FBF22DFAE03}"/>
                </a:ext>
              </a:extLst>
            </p:cNvPr>
            <p:cNvSpPr txBox="1"/>
            <p:nvPr/>
          </p:nvSpPr>
          <p:spPr>
            <a:xfrm>
              <a:off x="6909439" y="2326341"/>
              <a:ext cx="4346389" cy="50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rgbClr val="122647"/>
                  </a:solidFill>
                  <a:latin typeface="Tw Cen MT" panose="020B0602020104020603" pitchFamily="34" charset="0"/>
                </a:rPr>
                <a:t>Mục tiêu đề tài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7BEB18-3888-4E2B-9034-189D2717553D}"/>
              </a:ext>
            </a:extLst>
          </p:cNvPr>
          <p:cNvGrpSpPr/>
          <p:nvPr/>
        </p:nvGrpSpPr>
        <p:grpSpPr>
          <a:xfrm>
            <a:off x="5526990" y="3555166"/>
            <a:ext cx="5349403" cy="982074"/>
            <a:chOff x="6909438" y="3496509"/>
            <a:chExt cx="4346390" cy="7979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97D328-B8BF-47AB-B3AA-3C4EFE538975}"/>
                </a:ext>
              </a:extLst>
            </p:cNvPr>
            <p:cNvSpPr txBox="1"/>
            <p:nvPr/>
          </p:nvSpPr>
          <p:spPr>
            <a:xfrm>
              <a:off x="6909440" y="3942473"/>
              <a:ext cx="4346388" cy="35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65CEFB-A9D5-4D32-9F5A-B894C8601C2F}"/>
                </a:ext>
              </a:extLst>
            </p:cNvPr>
            <p:cNvSpPr txBox="1"/>
            <p:nvPr/>
          </p:nvSpPr>
          <p:spPr>
            <a:xfrm>
              <a:off x="6909439" y="3496505"/>
              <a:ext cx="4346389" cy="50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rgbClr val="122647"/>
                  </a:solidFill>
                  <a:latin typeface="Tw Cen MT" panose="020B0602020104020603" pitchFamily="34" charset="0"/>
                </a:rPr>
                <a:t>Quy trình thực hiện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E8151-38E3-48C1-97C3-4F95ACC23912}"/>
              </a:ext>
            </a:extLst>
          </p:cNvPr>
          <p:cNvGrpSpPr/>
          <p:nvPr/>
        </p:nvGrpSpPr>
        <p:grpSpPr>
          <a:xfrm>
            <a:off x="5526992" y="4995370"/>
            <a:ext cx="5349402" cy="982081"/>
            <a:chOff x="6909439" y="4666669"/>
            <a:chExt cx="4346389" cy="79794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1C543A6-85C9-42D5-BEE1-74B2F192966F}"/>
                </a:ext>
              </a:extLst>
            </p:cNvPr>
            <p:cNvSpPr txBox="1"/>
            <p:nvPr/>
          </p:nvSpPr>
          <p:spPr>
            <a:xfrm>
              <a:off x="6909440" y="5112637"/>
              <a:ext cx="4346388" cy="35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fr-FR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AB788-AB0F-422E-A944-A3769A18E7B5}"/>
                </a:ext>
              </a:extLst>
            </p:cNvPr>
            <p:cNvSpPr txBox="1"/>
            <p:nvPr/>
          </p:nvSpPr>
          <p:spPr>
            <a:xfrm>
              <a:off x="6909439" y="4666669"/>
              <a:ext cx="4346389" cy="50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rgbClr val="122647"/>
                  </a:solidFill>
                  <a:latin typeface="Tw Cen MT" panose="020B0602020104020603" pitchFamily="34" charset="0"/>
                </a:rPr>
                <a:t>Lợi ích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2405920" y="1336231"/>
            <a:ext cx="1106026" cy="1106027"/>
            <a:chOff x="2835154" y="1728623"/>
            <a:chExt cx="898646" cy="89864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35154" y="1728623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861189" y="1820648"/>
              <a:ext cx="846575" cy="69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923" b="1">
                  <a:solidFill>
                    <a:srgbClr val="122647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6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9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0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3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4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7" dur="5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8" dur="5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497CF0-1ACA-4AF1-88DF-6DA7352BBCE3}"/>
              </a:ext>
            </a:extLst>
          </p:cNvPr>
          <p:cNvGrpSpPr/>
          <p:nvPr/>
        </p:nvGrpSpPr>
        <p:grpSpPr>
          <a:xfrm>
            <a:off x="580523" y="742608"/>
            <a:ext cx="4792666" cy="3027255"/>
            <a:chOff x="6909439" y="1156177"/>
            <a:chExt cx="4346389" cy="24596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6D288F-BCC3-488E-9EE3-A28499658A23}"/>
                </a:ext>
              </a:extLst>
            </p:cNvPr>
            <p:cNvSpPr txBox="1"/>
            <p:nvPr/>
          </p:nvSpPr>
          <p:spPr>
            <a:xfrm>
              <a:off x="6909440" y="1602145"/>
              <a:ext cx="4346388" cy="2013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  <a:p>
              <a:pPr algn="just"/>
              <a:r>
                <a:rPr lang="vi-VN" sz="2215">
                  <a:solidFill>
                    <a:srgbClr val="F8F7F5"/>
                  </a:solidFill>
                  <a:latin typeface="Tw Cen MT" panose="020B0602020104020603" pitchFamily="34" charset="0"/>
                </a:rPr>
                <a:t>Nhận thấy được tiềm năng phát triển cũng như là thị trường hiện nay các hệ thống quản lý dịch vụ này còn chưa phổ biến.</a:t>
              </a:r>
              <a:endParaRPr lang="en-US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  <a:p>
              <a:pPr algn="just"/>
              <a:endParaRPr lang="en-US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  <a:p>
              <a:pPr algn="just"/>
              <a:r>
                <a:rPr lang="fr-FR" sz="2215">
                  <a:solidFill>
                    <a:srgbClr val="F8F7F5"/>
                  </a:solidFill>
                  <a:latin typeface="Tw Cen MT" panose="020B0602020104020603" pitchFamily="34" charset="0"/>
                </a:rPr>
                <a:t>Mong muốn áp dụng Iot vào quản lý dịch vụ cho thuê xe ô tô, bằng kiến thức đã được học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7F1018-F7CE-4C48-98DB-047736886ED2}"/>
                </a:ext>
              </a:extLst>
            </p:cNvPr>
            <p:cNvSpPr txBox="1"/>
            <p:nvPr/>
          </p:nvSpPr>
          <p:spPr>
            <a:xfrm>
              <a:off x="6909439" y="1156177"/>
              <a:ext cx="4346389" cy="936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rgbClr val="122647"/>
                  </a:solidFill>
                  <a:latin typeface="Tw Cen MT" panose="020B0602020104020603" pitchFamily="34" charset="0"/>
                </a:rPr>
                <a:t>Lý do chọn đề tài</a:t>
              </a:r>
            </a:p>
            <a:p>
              <a:endParaRPr lang="fr-FR" sz="3446" b="1">
                <a:solidFill>
                  <a:srgbClr val="122647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3E28AE-F617-43E4-8479-4475FD0A11E1}"/>
              </a:ext>
            </a:extLst>
          </p:cNvPr>
          <p:cNvGrpSpPr/>
          <p:nvPr/>
        </p:nvGrpSpPr>
        <p:grpSpPr>
          <a:xfrm>
            <a:off x="6818809" y="2707146"/>
            <a:ext cx="4792666" cy="3708980"/>
            <a:chOff x="6909439" y="2326341"/>
            <a:chExt cx="4346389" cy="301354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982351-2B8B-4EF2-9632-631B813E3A13}"/>
                </a:ext>
              </a:extLst>
            </p:cNvPr>
            <p:cNvSpPr txBox="1"/>
            <p:nvPr/>
          </p:nvSpPr>
          <p:spPr>
            <a:xfrm>
              <a:off x="6909440" y="2772309"/>
              <a:ext cx="4346388" cy="2567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fr-FR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  <a:p>
              <a:pPr algn="just"/>
              <a:r>
                <a:rPr lang="fr-FR" sz="2215">
                  <a:solidFill>
                    <a:srgbClr val="F8F7F5"/>
                  </a:solidFill>
                  <a:latin typeface="Tw Cen MT" panose="020B0602020104020603" pitchFamily="34" charset="0"/>
                </a:rPr>
                <a:t>Phổ biến dịch vụ một cách rộng rãi</a:t>
              </a:r>
            </a:p>
            <a:p>
              <a:pPr algn="just"/>
              <a:endParaRPr lang="fr-FR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  <a:p>
              <a:pPr algn="just"/>
              <a:r>
                <a:rPr lang="fr-FR" sz="2215">
                  <a:solidFill>
                    <a:srgbClr val="F8F7F5"/>
                  </a:solidFill>
                  <a:latin typeface="Tw Cen MT" panose="020B0602020104020603" pitchFamily="34" charset="0"/>
                </a:rPr>
                <a:t>Quản lý rõ ràng, minh bạch, tối ưu lợi ích</a:t>
              </a:r>
            </a:p>
            <a:p>
              <a:pPr algn="just"/>
              <a:endParaRPr lang="fr-FR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  <a:p>
              <a:pPr algn="just"/>
              <a:r>
                <a:rPr lang="fr-FR" sz="2215">
                  <a:solidFill>
                    <a:srgbClr val="F8F7F5"/>
                  </a:solidFill>
                  <a:latin typeface="Tw Cen MT" panose="020B0602020104020603" pitchFamily="34" charset="0"/>
                </a:rPr>
                <a:t>Lưu trữ thông tin bảo mật, an toàn</a:t>
              </a:r>
            </a:p>
            <a:p>
              <a:pPr algn="just"/>
              <a:endParaRPr lang="fr-FR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  <a:p>
              <a:pPr algn="just"/>
              <a:r>
                <a:rPr lang="fr-FR" sz="2215">
                  <a:solidFill>
                    <a:srgbClr val="F8F7F5"/>
                  </a:solidFill>
                  <a:latin typeface="Tw Cen MT" panose="020B0602020104020603" pitchFamily="34" charset="0"/>
                </a:rPr>
                <a:t>Tiết kiệm thời gian, chi phí so với dịch vụ truyền thống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A707CE-91CA-48DD-AD15-8FBF22DFAE03}"/>
                </a:ext>
              </a:extLst>
            </p:cNvPr>
            <p:cNvSpPr txBox="1"/>
            <p:nvPr/>
          </p:nvSpPr>
          <p:spPr>
            <a:xfrm>
              <a:off x="6909439" y="2326341"/>
              <a:ext cx="4346389" cy="50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rgbClr val="122647"/>
                  </a:solidFill>
                  <a:latin typeface="Tw Cen MT" panose="020B0602020104020603" pitchFamily="34" charset="0"/>
                </a:rPr>
                <a:t>Mục tiêu đề tài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91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1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2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497CF0-1ACA-4AF1-88DF-6DA7352BBCE3}"/>
              </a:ext>
            </a:extLst>
          </p:cNvPr>
          <p:cNvGrpSpPr/>
          <p:nvPr/>
        </p:nvGrpSpPr>
        <p:grpSpPr>
          <a:xfrm>
            <a:off x="6946488" y="1179303"/>
            <a:ext cx="4792666" cy="2004667"/>
            <a:chOff x="6909439" y="1156177"/>
            <a:chExt cx="4346389" cy="162879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6D288F-BCC3-488E-9EE3-A28499658A23}"/>
                </a:ext>
              </a:extLst>
            </p:cNvPr>
            <p:cNvSpPr txBox="1"/>
            <p:nvPr/>
          </p:nvSpPr>
          <p:spPr>
            <a:xfrm>
              <a:off x="6909440" y="1602145"/>
              <a:ext cx="4346388" cy="1182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  <a:p>
              <a:pPr algn="just"/>
              <a:r>
                <a:rPr lang="en-US" sz="2215">
                  <a:solidFill>
                    <a:srgbClr val="F8F7F5"/>
                  </a:solidFill>
                  <a:latin typeface="Tw Cen MT" panose="020B0602020104020603" pitchFamily="34" charset="0"/>
                </a:rPr>
                <a:t>Thời gian thực hiện: 6 tuần</a:t>
              </a:r>
            </a:p>
            <a:p>
              <a:pPr algn="just"/>
              <a:endParaRPr lang="en-US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  <a:p>
              <a:pPr algn="just"/>
              <a:endParaRPr lang="en-US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7F1018-F7CE-4C48-98DB-047736886ED2}"/>
                </a:ext>
              </a:extLst>
            </p:cNvPr>
            <p:cNvSpPr txBox="1"/>
            <p:nvPr/>
          </p:nvSpPr>
          <p:spPr>
            <a:xfrm>
              <a:off x="6909439" y="1156177"/>
              <a:ext cx="4346389" cy="936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rgbClr val="122647"/>
                  </a:solidFill>
                  <a:latin typeface="Tw Cen MT" panose="020B0602020104020603" pitchFamily="34" charset="0"/>
                </a:rPr>
                <a:t>Quy trình thực hiện</a:t>
              </a:r>
            </a:p>
            <a:p>
              <a:endParaRPr lang="fr-FR" sz="3446" b="1">
                <a:solidFill>
                  <a:srgbClr val="122647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3E28AE-F617-43E4-8479-4475FD0A11E1}"/>
              </a:ext>
            </a:extLst>
          </p:cNvPr>
          <p:cNvGrpSpPr/>
          <p:nvPr/>
        </p:nvGrpSpPr>
        <p:grpSpPr>
          <a:xfrm>
            <a:off x="6946488" y="3155465"/>
            <a:ext cx="4792666" cy="2345530"/>
            <a:chOff x="6909439" y="2326341"/>
            <a:chExt cx="4346389" cy="190574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982351-2B8B-4EF2-9632-631B813E3A13}"/>
                </a:ext>
              </a:extLst>
            </p:cNvPr>
            <p:cNvSpPr txBox="1"/>
            <p:nvPr/>
          </p:nvSpPr>
          <p:spPr>
            <a:xfrm>
              <a:off x="6909440" y="2772309"/>
              <a:ext cx="4346388" cy="1459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fr-FR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  <a:p>
              <a:pPr algn="just"/>
              <a:r>
                <a:rPr lang="en-US" sz="2215">
                  <a:solidFill>
                    <a:srgbClr val="F8F7F5"/>
                  </a:solidFill>
                  <a:latin typeface="Tw Cen MT" panose="020B0602020104020603" pitchFamily="34" charset="0"/>
                </a:rPr>
                <a:t>Giúp khách hàng </a:t>
              </a:r>
              <a:r>
                <a:rPr lang="vi-VN" sz="2215">
                  <a:solidFill>
                    <a:srgbClr val="F8F7F5"/>
                  </a:solidFill>
                  <a:latin typeface="Tw Cen MT" panose="020B0602020104020603" pitchFamily="34" charset="0"/>
                </a:rPr>
                <a:t>tiếp cận dịch vụ thuê được </a:t>
              </a:r>
              <a:r>
                <a:rPr lang="en-US" sz="2215">
                  <a:solidFill>
                    <a:srgbClr val="F8F7F5"/>
                  </a:solidFill>
                  <a:latin typeface="Tw Cen MT" panose="020B0602020104020603" pitchFamily="34" charset="0"/>
                </a:rPr>
                <a:t>đa dạng, thông minh</a:t>
              </a:r>
              <a:endParaRPr lang="fr-FR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  <a:p>
              <a:pPr algn="just"/>
              <a:r>
                <a:rPr lang="fr-FR" sz="2215">
                  <a:solidFill>
                    <a:srgbClr val="F8F7F5"/>
                  </a:solidFill>
                  <a:latin typeface="Tw Cen MT" panose="020B0602020104020603" pitchFamily="34" charset="0"/>
                </a:rPr>
                <a:t>Quản lý rõ ràng, minh bạch, tối ưu lợi ích</a:t>
              </a:r>
            </a:p>
            <a:p>
              <a:pPr algn="just"/>
              <a:endParaRPr lang="fr-FR" sz="2215">
                <a:solidFill>
                  <a:srgbClr val="F8F7F5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A707CE-91CA-48DD-AD15-8FBF22DFAE03}"/>
                </a:ext>
              </a:extLst>
            </p:cNvPr>
            <p:cNvSpPr txBox="1"/>
            <p:nvPr/>
          </p:nvSpPr>
          <p:spPr>
            <a:xfrm>
              <a:off x="6909439" y="2326341"/>
              <a:ext cx="4346389" cy="50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rgbClr val="122647"/>
                  </a:solidFill>
                  <a:latin typeface="Tw Cen MT" panose="020B0602020104020603" pitchFamily="34" charset="0"/>
                </a:rPr>
                <a:t>Lợi ích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A921DC-CA07-6F6F-74BC-DF41E9189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6" t="13508" r="1389" b="10666"/>
          <a:stretch/>
        </p:blipFill>
        <p:spPr bwMode="auto">
          <a:xfrm>
            <a:off x="452846" y="1445623"/>
            <a:ext cx="6043749" cy="347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526449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1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2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91C784-4CF5-491D-BAD6-48CD5BBCC73B}"/>
              </a:ext>
            </a:extLst>
          </p:cNvPr>
          <p:cNvGrpSpPr/>
          <p:nvPr/>
        </p:nvGrpSpPr>
        <p:grpSpPr>
          <a:xfrm>
            <a:off x="68711" y="1856328"/>
            <a:ext cx="3121071" cy="3790598"/>
            <a:chOff x="936172" y="2151203"/>
            <a:chExt cx="2535870" cy="2978173"/>
          </a:xfrm>
          <a:noFill/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08F473-928B-4B36-866E-E9FDF241EF23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F4FAEBB-CE6D-42E5-A56B-36B7F941C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4853" y="2460446"/>
              <a:ext cx="1764297" cy="116481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D856F3-3DD5-4A34-931B-522EB83DD53F}"/>
                </a:ext>
              </a:extLst>
            </p:cNvPr>
            <p:cNvGrpSpPr/>
            <p:nvPr/>
          </p:nvGrpSpPr>
          <p:grpSpPr>
            <a:xfrm>
              <a:off x="1059034" y="3775023"/>
              <a:ext cx="2290146" cy="795040"/>
              <a:chOff x="2539547" y="2554023"/>
              <a:chExt cx="1479550" cy="513637"/>
            </a:xfrm>
            <a:grpFill/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35CAC0-7E30-44D3-A9C1-C2513E6E45F7}"/>
                  </a:ext>
                </a:extLst>
              </p:cNvPr>
              <p:cNvSpPr txBox="1"/>
              <p:nvPr/>
            </p:nvSpPr>
            <p:spPr>
              <a:xfrm>
                <a:off x="2627212" y="2554023"/>
                <a:ext cx="1320800" cy="3929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431" b="1">
                    <a:solidFill>
                      <a:srgbClr val="122647"/>
                    </a:solidFill>
                    <a:latin typeface="Tw Cen MT" panose="020B0602020104020603" pitchFamily="34" charset="0"/>
                  </a:rPr>
                  <a:t>Giao diện</a:t>
                </a:r>
                <a:r>
                  <a:rPr lang="fr-FR" sz="4431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928B5-A715-4B14-97B6-AD19A9F8C324}"/>
                  </a:ext>
                </a:extLst>
              </p:cNvPr>
              <p:cNvSpPr txBox="1"/>
              <p:nvPr/>
            </p:nvSpPr>
            <p:spPr>
              <a:xfrm>
                <a:off x="2539547" y="2864570"/>
                <a:ext cx="1479550" cy="20309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HTML, CSS, JAVASCRIPT  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2405920" y="1336231"/>
            <a:ext cx="1106026" cy="1106027"/>
            <a:chOff x="2835154" y="1728623"/>
            <a:chExt cx="898646" cy="89864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35154" y="1728623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861189" y="1820648"/>
              <a:ext cx="846575" cy="69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923" b="1">
                  <a:solidFill>
                    <a:srgbClr val="122647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14952B0-8D1F-DD09-0202-490C266563F5}"/>
              </a:ext>
            </a:extLst>
          </p:cNvPr>
          <p:cNvSpPr/>
          <p:nvPr/>
        </p:nvSpPr>
        <p:spPr>
          <a:xfrm>
            <a:off x="5194108" y="529510"/>
            <a:ext cx="2143648" cy="183996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47A6C-3FF1-531E-F85A-C1CC14CC494A}"/>
              </a:ext>
            </a:extLst>
          </p:cNvPr>
          <p:cNvSpPr/>
          <p:nvPr/>
        </p:nvSpPr>
        <p:spPr>
          <a:xfrm>
            <a:off x="7525325" y="529510"/>
            <a:ext cx="2143648" cy="183996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2A504-989E-9693-FA19-5BF25166EF30}"/>
              </a:ext>
            </a:extLst>
          </p:cNvPr>
          <p:cNvSpPr/>
          <p:nvPr/>
        </p:nvSpPr>
        <p:spPr>
          <a:xfrm>
            <a:off x="7525325" y="2574908"/>
            <a:ext cx="2143648" cy="183996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66CDF-21A5-31A7-6E10-4AA5B7F441FE}"/>
              </a:ext>
            </a:extLst>
          </p:cNvPr>
          <p:cNvSpPr/>
          <p:nvPr/>
        </p:nvSpPr>
        <p:spPr>
          <a:xfrm>
            <a:off x="9856543" y="558296"/>
            <a:ext cx="2143648" cy="183996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94F798-CAFC-CBB3-3D5D-C0DC2EAA7639}"/>
              </a:ext>
            </a:extLst>
          </p:cNvPr>
          <p:cNvSpPr/>
          <p:nvPr/>
        </p:nvSpPr>
        <p:spPr>
          <a:xfrm>
            <a:off x="5186163" y="4598245"/>
            <a:ext cx="2143648" cy="1839966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48F4C-81FB-DD1B-CED9-1A213A3BA128}"/>
              </a:ext>
            </a:extLst>
          </p:cNvPr>
          <p:cNvSpPr/>
          <p:nvPr/>
        </p:nvSpPr>
        <p:spPr>
          <a:xfrm>
            <a:off x="7507461" y="4620307"/>
            <a:ext cx="2143648" cy="183996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43D35-5D49-1B88-6449-29C55C9A7E9C}"/>
              </a:ext>
            </a:extLst>
          </p:cNvPr>
          <p:cNvSpPr/>
          <p:nvPr/>
        </p:nvSpPr>
        <p:spPr>
          <a:xfrm>
            <a:off x="9856543" y="2574908"/>
            <a:ext cx="2143648" cy="1839966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7F4B8-557A-F9A6-03F1-F9E6C9EF11E1}"/>
              </a:ext>
            </a:extLst>
          </p:cNvPr>
          <p:cNvSpPr/>
          <p:nvPr/>
        </p:nvSpPr>
        <p:spPr>
          <a:xfrm>
            <a:off x="9856543" y="4627486"/>
            <a:ext cx="2143648" cy="183996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</p:spTree>
    <p:extLst>
      <p:ext uri="{BB962C8B-B14F-4D97-AF65-F5344CB8AC3E}">
        <p14:creationId xmlns:p14="http://schemas.microsoft.com/office/powerpoint/2010/main" val="172357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86000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9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6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86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86000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3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3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8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3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3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86000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3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4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86000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4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44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712178" y="345122"/>
            <a:ext cx="2779960" cy="865369"/>
            <a:chOff x="2809156" y="1637722"/>
            <a:chExt cx="2945277" cy="92688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09156" y="1637722"/>
              <a:ext cx="2945277" cy="926882"/>
            </a:xfrm>
            <a:custGeom>
              <a:avLst/>
              <a:gdLst>
                <a:gd name="connsiteX0" fmla="*/ 0 w 1106026"/>
                <a:gd name="connsiteY0" fmla="*/ 553014 h 1106027"/>
                <a:gd name="connsiteX1" fmla="*/ 553013 w 1106026"/>
                <a:gd name="connsiteY1" fmla="*/ 0 h 1106027"/>
                <a:gd name="connsiteX2" fmla="*/ 1106026 w 1106026"/>
                <a:gd name="connsiteY2" fmla="*/ 553014 h 1106027"/>
                <a:gd name="connsiteX3" fmla="*/ 553013 w 1106026"/>
                <a:gd name="connsiteY3" fmla="*/ 1106028 h 1106027"/>
                <a:gd name="connsiteX4" fmla="*/ 0 w 1106026"/>
                <a:gd name="connsiteY4" fmla="*/ 553014 h 1106027"/>
                <a:gd name="connsiteX0" fmla="*/ 49897 w 1155923"/>
                <a:gd name="connsiteY0" fmla="*/ 588183 h 1141197"/>
                <a:gd name="connsiteX1" fmla="*/ 233633 w 1155923"/>
                <a:gd name="connsiteY1" fmla="*/ 0 h 1141197"/>
                <a:gd name="connsiteX2" fmla="*/ 1155923 w 1155923"/>
                <a:gd name="connsiteY2" fmla="*/ 588183 h 1141197"/>
                <a:gd name="connsiteX3" fmla="*/ 602910 w 1155923"/>
                <a:gd name="connsiteY3" fmla="*/ 1141197 h 1141197"/>
                <a:gd name="connsiteX4" fmla="*/ 49897 w 1155923"/>
                <a:gd name="connsiteY4" fmla="*/ 588183 h 1141197"/>
                <a:gd name="connsiteX0" fmla="*/ 146769 w 3559752"/>
                <a:gd name="connsiteY0" fmla="*/ 627137 h 1180151"/>
                <a:gd name="connsiteX1" fmla="*/ 330505 w 3559752"/>
                <a:gd name="connsiteY1" fmla="*/ 38954 h 1180151"/>
                <a:gd name="connsiteX2" fmla="*/ 3552565 w 3559752"/>
                <a:gd name="connsiteY2" fmla="*/ 118286 h 1180151"/>
                <a:gd name="connsiteX3" fmla="*/ 1252795 w 3559752"/>
                <a:gd name="connsiteY3" fmla="*/ 627137 h 1180151"/>
                <a:gd name="connsiteX4" fmla="*/ 699782 w 3559752"/>
                <a:gd name="connsiteY4" fmla="*/ 1180151 h 1180151"/>
                <a:gd name="connsiteX5" fmla="*/ 146769 w 3559752"/>
                <a:gd name="connsiteY5" fmla="*/ 627137 h 1180151"/>
                <a:gd name="connsiteX0" fmla="*/ 78320 w 3649564"/>
                <a:gd name="connsiteY0" fmla="*/ 1174846 h 1299695"/>
                <a:gd name="connsiteX1" fmla="*/ 420317 w 3649564"/>
                <a:gd name="connsiteY1" fmla="*/ 76709 h 1299695"/>
                <a:gd name="connsiteX2" fmla="*/ 3642377 w 3649564"/>
                <a:gd name="connsiteY2" fmla="*/ 156041 h 1299695"/>
                <a:gd name="connsiteX3" fmla="*/ 1342607 w 3649564"/>
                <a:gd name="connsiteY3" fmla="*/ 664892 h 1299695"/>
                <a:gd name="connsiteX4" fmla="*/ 789594 w 3649564"/>
                <a:gd name="connsiteY4" fmla="*/ 1217906 h 1299695"/>
                <a:gd name="connsiteX5" fmla="*/ 78320 w 3649564"/>
                <a:gd name="connsiteY5" fmla="*/ 1174846 h 1299695"/>
                <a:gd name="connsiteX0" fmla="*/ 281585 w 3852829"/>
                <a:gd name="connsiteY0" fmla="*/ 1174846 h 1295044"/>
                <a:gd name="connsiteX1" fmla="*/ 623582 w 3852829"/>
                <a:gd name="connsiteY1" fmla="*/ 76709 h 1295044"/>
                <a:gd name="connsiteX2" fmla="*/ 3845642 w 3852829"/>
                <a:gd name="connsiteY2" fmla="*/ 156041 h 1295044"/>
                <a:gd name="connsiteX3" fmla="*/ 1545872 w 3852829"/>
                <a:gd name="connsiteY3" fmla="*/ 664892 h 1295044"/>
                <a:gd name="connsiteX4" fmla="*/ 3806399 w 3852829"/>
                <a:gd name="connsiteY4" fmla="*/ 1209114 h 1295044"/>
                <a:gd name="connsiteX5" fmla="*/ 281585 w 3852829"/>
                <a:gd name="connsiteY5" fmla="*/ 1174846 h 1295044"/>
                <a:gd name="connsiteX0" fmla="*/ 281585 w 4032806"/>
                <a:gd name="connsiteY0" fmla="*/ 1174846 h 1296073"/>
                <a:gd name="connsiteX1" fmla="*/ 623582 w 4032806"/>
                <a:gd name="connsiteY1" fmla="*/ 76709 h 1296073"/>
                <a:gd name="connsiteX2" fmla="*/ 3845642 w 4032806"/>
                <a:gd name="connsiteY2" fmla="*/ 156041 h 1296073"/>
                <a:gd name="connsiteX3" fmla="*/ 3752743 w 4032806"/>
                <a:gd name="connsiteY3" fmla="*/ 647308 h 1296073"/>
                <a:gd name="connsiteX4" fmla="*/ 3806399 w 4032806"/>
                <a:gd name="connsiteY4" fmla="*/ 1209114 h 1296073"/>
                <a:gd name="connsiteX5" fmla="*/ 281585 w 4032806"/>
                <a:gd name="connsiteY5" fmla="*/ 1174846 h 129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806" h="1296073">
                  <a:moveTo>
                    <a:pt x="281585" y="1174846"/>
                  </a:moveTo>
                  <a:cubicBezTo>
                    <a:pt x="-248884" y="986112"/>
                    <a:pt x="29573" y="246510"/>
                    <a:pt x="623582" y="76709"/>
                  </a:cubicBezTo>
                  <a:cubicBezTo>
                    <a:pt x="1217591" y="-93092"/>
                    <a:pt x="3691927" y="58011"/>
                    <a:pt x="3845642" y="156041"/>
                  </a:cubicBezTo>
                  <a:cubicBezTo>
                    <a:pt x="3999357" y="254072"/>
                    <a:pt x="3844276" y="543600"/>
                    <a:pt x="3752743" y="647308"/>
                  </a:cubicBezTo>
                  <a:cubicBezTo>
                    <a:pt x="3661210" y="751016"/>
                    <a:pt x="4384925" y="1121191"/>
                    <a:pt x="3806399" y="1209114"/>
                  </a:cubicBezTo>
                  <a:cubicBezTo>
                    <a:pt x="3227873" y="1297037"/>
                    <a:pt x="812054" y="1363580"/>
                    <a:pt x="281585" y="117484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904063" y="1755885"/>
              <a:ext cx="2755461" cy="62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>
                  <a:solidFill>
                    <a:srgbClr val="122647"/>
                  </a:solidFill>
                  <a:latin typeface="Tw Cen MT" panose="020B0602020104020603" pitchFamily="34" charset="0"/>
                </a:rPr>
                <a:t>Trang chủ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787EF8-C18C-584C-5D4D-C06391A17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0" r="7715"/>
          <a:stretch/>
        </p:blipFill>
        <p:spPr>
          <a:xfrm>
            <a:off x="1881051" y="1443549"/>
            <a:ext cx="8133805" cy="4959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345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712178" y="345122"/>
            <a:ext cx="3703068" cy="1187539"/>
            <a:chOff x="2809156" y="1637722"/>
            <a:chExt cx="2945277" cy="127195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09156" y="1637722"/>
              <a:ext cx="2945277" cy="926882"/>
            </a:xfrm>
            <a:custGeom>
              <a:avLst/>
              <a:gdLst>
                <a:gd name="connsiteX0" fmla="*/ 0 w 1106026"/>
                <a:gd name="connsiteY0" fmla="*/ 553014 h 1106027"/>
                <a:gd name="connsiteX1" fmla="*/ 553013 w 1106026"/>
                <a:gd name="connsiteY1" fmla="*/ 0 h 1106027"/>
                <a:gd name="connsiteX2" fmla="*/ 1106026 w 1106026"/>
                <a:gd name="connsiteY2" fmla="*/ 553014 h 1106027"/>
                <a:gd name="connsiteX3" fmla="*/ 553013 w 1106026"/>
                <a:gd name="connsiteY3" fmla="*/ 1106028 h 1106027"/>
                <a:gd name="connsiteX4" fmla="*/ 0 w 1106026"/>
                <a:gd name="connsiteY4" fmla="*/ 553014 h 1106027"/>
                <a:gd name="connsiteX0" fmla="*/ 49897 w 1155923"/>
                <a:gd name="connsiteY0" fmla="*/ 588183 h 1141197"/>
                <a:gd name="connsiteX1" fmla="*/ 233633 w 1155923"/>
                <a:gd name="connsiteY1" fmla="*/ 0 h 1141197"/>
                <a:gd name="connsiteX2" fmla="*/ 1155923 w 1155923"/>
                <a:gd name="connsiteY2" fmla="*/ 588183 h 1141197"/>
                <a:gd name="connsiteX3" fmla="*/ 602910 w 1155923"/>
                <a:gd name="connsiteY3" fmla="*/ 1141197 h 1141197"/>
                <a:gd name="connsiteX4" fmla="*/ 49897 w 1155923"/>
                <a:gd name="connsiteY4" fmla="*/ 588183 h 1141197"/>
                <a:gd name="connsiteX0" fmla="*/ 146769 w 3559752"/>
                <a:gd name="connsiteY0" fmla="*/ 627137 h 1180151"/>
                <a:gd name="connsiteX1" fmla="*/ 330505 w 3559752"/>
                <a:gd name="connsiteY1" fmla="*/ 38954 h 1180151"/>
                <a:gd name="connsiteX2" fmla="*/ 3552565 w 3559752"/>
                <a:gd name="connsiteY2" fmla="*/ 118286 h 1180151"/>
                <a:gd name="connsiteX3" fmla="*/ 1252795 w 3559752"/>
                <a:gd name="connsiteY3" fmla="*/ 627137 h 1180151"/>
                <a:gd name="connsiteX4" fmla="*/ 699782 w 3559752"/>
                <a:gd name="connsiteY4" fmla="*/ 1180151 h 1180151"/>
                <a:gd name="connsiteX5" fmla="*/ 146769 w 3559752"/>
                <a:gd name="connsiteY5" fmla="*/ 627137 h 1180151"/>
                <a:gd name="connsiteX0" fmla="*/ 78320 w 3649564"/>
                <a:gd name="connsiteY0" fmla="*/ 1174846 h 1299695"/>
                <a:gd name="connsiteX1" fmla="*/ 420317 w 3649564"/>
                <a:gd name="connsiteY1" fmla="*/ 76709 h 1299695"/>
                <a:gd name="connsiteX2" fmla="*/ 3642377 w 3649564"/>
                <a:gd name="connsiteY2" fmla="*/ 156041 h 1299695"/>
                <a:gd name="connsiteX3" fmla="*/ 1342607 w 3649564"/>
                <a:gd name="connsiteY3" fmla="*/ 664892 h 1299695"/>
                <a:gd name="connsiteX4" fmla="*/ 789594 w 3649564"/>
                <a:gd name="connsiteY4" fmla="*/ 1217906 h 1299695"/>
                <a:gd name="connsiteX5" fmla="*/ 78320 w 3649564"/>
                <a:gd name="connsiteY5" fmla="*/ 1174846 h 1299695"/>
                <a:gd name="connsiteX0" fmla="*/ 281585 w 3852829"/>
                <a:gd name="connsiteY0" fmla="*/ 1174846 h 1295044"/>
                <a:gd name="connsiteX1" fmla="*/ 623582 w 3852829"/>
                <a:gd name="connsiteY1" fmla="*/ 76709 h 1295044"/>
                <a:gd name="connsiteX2" fmla="*/ 3845642 w 3852829"/>
                <a:gd name="connsiteY2" fmla="*/ 156041 h 1295044"/>
                <a:gd name="connsiteX3" fmla="*/ 1545872 w 3852829"/>
                <a:gd name="connsiteY3" fmla="*/ 664892 h 1295044"/>
                <a:gd name="connsiteX4" fmla="*/ 3806399 w 3852829"/>
                <a:gd name="connsiteY4" fmla="*/ 1209114 h 1295044"/>
                <a:gd name="connsiteX5" fmla="*/ 281585 w 3852829"/>
                <a:gd name="connsiteY5" fmla="*/ 1174846 h 1295044"/>
                <a:gd name="connsiteX0" fmla="*/ 281585 w 4032806"/>
                <a:gd name="connsiteY0" fmla="*/ 1174846 h 1296073"/>
                <a:gd name="connsiteX1" fmla="*/ 623582 w 4032806"/>
                <a:gd name="connsiteY1" fmla="*/ 76709 h 1296073"/>
                <a:gd name="connsiteX2" fmla="*/ 3845642 w 4032806"/>
                <a:gd name="connsiteY2" fmla="*/ 156041 h 1296073"/>
                <a:gd name="connsiteX3" fmla="*/ 3752743 w 4032806"/>
                <a:gd name="connsiteY3" fmla="*/ 647308 h 1296073"/>
                <a:gd name="connsiteX4" fmla="*/ 3806399 w 4032806"/>
                <a:gd name="connsiteY4" fmla="*/ 1209114 h 1296073"/>
                <a:gd name="connsiteX5" fmla="*/ 281585 w 4032806"/>
                <a:gd name="connsiteY5" fmla="*/ 1174846 h 129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806" h="1296073">
                  <a:moveTo>
                    <a:pt x="281585" y="1174846"/>
                  </a:moveTo>
                  <a:cubicBezTo>
                    <a:pt x="-248884" y="986112"/>
                    <a:pt x="29573" y="246510"/>
                    <a:pt x="623582" y="76709"/>
                  </a:cubicBezTo>
                  <a:cubicBezTo>
                    <a:pt x="1217591" y="-93092"/>
                    <a:pt x="3691927" y="58011"/>
                    <a:pt x="3845642" y="156041"/>
                  </a:cubicBezTo>
                  <a:cubicBezTo>
                    <a:pt x="3999357" y="254072"/>
                    <a:pt x="3844276" y="543600"/>
                    <a:pt x="3752743" y="647308"/>
                  </a:cubicBezTo>
                  <a:cubicBezTo>
                    <a:pt x="3661210" y="751016"/>
                    <a:pt x="4384925" y="1121191"/>
                    <a:pt x="3806399" y="1209114"/>
                  </a:cubicBezTo>
                  <a:cubicBezTo>
                    <a:pt x="3227873" y="1297037"/>
                    <a:pt x="812054" y="1363580"/>
                    <a:pt x="281585" y="117484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904063" y="1755885"/>
              <a:ext cx="2755461" cy="1153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>
                  <a:solidFill>
                    <a:srgbClr val="122647"/>
                  </a:solidFill>
                  <a:latin typeface="Tw Cen MT" panose="020B0602020104020603" pitchFamily="34" charset="0"/>
                </a:rPr>
                <a:t>Trang thành viên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F9B956-6FB3-40C6-6AA5-19B61D2D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8" y="2992858"/>
            <a:ext cx="4982995" cy="2240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C0D33-62C5-916E-A959-8F3A38F5F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829" y="1884497"/>
            <a:ext cx="4982995" cy="334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10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513</Words>
  <Application>Microsoft Office PowerPoint</Application>
  <PresentationFormat>Widescreen</PresentationFormat>
  <Paragraphs>110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Gill Sans MT</vt:lpstr>
      <vt:lpstr>Gill Sans Nova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Bubble Bee</dc:creator>
  <cp:lastModifiedBy>Bubble Bee</cp:lastModifiedBy>
  <cp:revision>1</cp:revision>
  <dcterms:created xsi:type="dcterms:W3CDTF">2022-12-13T21:05:14Z</dcterms:created>
  <dcterms:modified xsi:type="dcterms:W3CDTF">2022-12-13T21:16:39Z</dcterms:modified>
</cp:coreProperties>
</file>